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77"/>
  </p:notesMasterIdLst>
  <p:sldIdLst>
    <p:sldId id="260" r:id="rId5"/>
    <p:sldId id="320" r:id="rId6"/>
    <p:sldId id="316" r:id="rId7"/>
    <p:sldId id="261" r:id="rId8"/>
    <p:sldId id="317" r:id="rId9"/>
    <p:sldId id="318" r:id="rId10"/>
    <p:sldId id="360" r:id="rId11"/>
    <p:sldId id="361" r:id="rId12"/>
    <p:sldId id="362" r:id="rId13"/>
    <p:sldId id="363" r:id="rId14"/>
    <p:sldId id="364" r:id="rId15"/>
    <p:sldId id="365" r:id="rId16"/>
    <p:sldId id="366" r:id="rId17"/>
    <p:sldId id="367" r:id="rId18"/>
    <p:sldId id="368" r:id="rId19"/>
    <p:sldId id="369" r:id="rId20"/>
    <p:sldId id="370" r:id="rId21"/>
    <p:sldId id="371" r:id="rId22"/>
    <p:sldId id="372" r:id="rId23"/>
    <p:sldId id="374" r:id="rId24"/>
    <p:sldId id="375" r:id="rId25"/>
    <p:sldId id="376" r:id="rId26"/>
    <p:sldId id="377" r:id="rId27"/>
    <p:sldId id="381" r:id="rId28"/>
    <p:sldId id="378" r:id="rId29"/>
    <p:sldId id="373" r:id="rId30"/>
    <p:sldId id="309" r:id="rId31"/>
    <p:sldId id="310" r:id="rId32"/>
    <p:sldId id="311" r:id="rId33"/>
    <p:sldId id="312" r:id="rId34"/>
    <p:sldId id="313" r:id="rId35"/>
    <p:sldId id="314" r:id="rId36"/>
    <p:sldId id="321" r:id="rId37"/>
    <p:sldId id="322" r:id="rId38"/>
    <p:sldId id="323" r:id="rId39"/>
    <p:sldId id="324" r:id="rId40"/>
    <p:sldId id="325" r:id="rId41"/>
    <p:sldId id="326" r:id="rId42"/>
    <p:sldId id="327" r:id="rId43"/>
    <p:sldId id="315" r:id="rId44"/>
    <p:sldId id="328" r:id="rId45"/>
    <p:sldId id="329" r:id="rId46"/>
    <p:sldId id="338" r:id="rId47"/>
    <p:sldId id="330" r:id="rId48"/>
    <p:sldId id="331" r:id="rId49"/>
    <p:sldId id="332" r:id="rId50"/>
    <p:sldId id="333" r:id="rId51"/>
    <p:sldId id="334" r:id="rId52"/>
    <p:sldId id="335" r:id="rId53"/>
    <p:sldId id="336" r:id="rId54"/>
    <p:sldId id="337" r:id="rId55"/>
    <p:sldId id="339" r:id="rId56"/>
    <p:sldId id="340" r:id="rId57"/>
    <p:sldId id="341" r:id="rId58"/>
    <p:sldId id="342" r:id="rId59"/>
    <p:sldId id="343" r:id="rId60"/>
    <p:sldId id="344" r:id="rId61"/>
    <p:sldId id="345" r:id="rId62"/>
    <p:sldId id="346" r:id="rId63"/>
    <p:sldId id="347" r:id="rId64"/>
    <p:sldId id="348" r:id="rId65"/>
    <p:sldId id="349" r:id="rId66"/>
    <p:sldId id="350" r:id="rId67"/>
    <p:sldId id="351" r:id="rId68"/>
    <p:sldId id="352" r:id="rId69"/>
    <p:sldId id="353" r:id="rId70"/>
    <p:sldId id="359" r:id="rId71"/>
    <p:sldId id="354" r:id="rId72"/>
    <p:sldId id="355" r:id="rId73"/>
    <p:sldId id="356" r:id="rId74"/>
    <p:sldId id="357" r:id="rId75"/>
    <p:sldId id="358" r:id="rId7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s>
</file>

<file path=ppt/media/image1.jpe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EE7906-C82D-4E43-8C26-875A34EBFAB9}" type="datetimeFigureOut">
              <a:rPr lang="en-US" smtClean="0"/>
              <a:t>2/18/2021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BF4EA-66C0-4CFE-81BD-02CDB9148D34}" type="slidenum">
              <a:rPr lang="en-US" smtClean="0"/>
              <a:t>‹#›</a:t>
            </a:fld>
            <a:endParaRPr lang="en-US" dirty="0"/>
          </a:p>
        </p:txBody>
      </p:sp>
    </p:spTree>
    <p:extLst>
      <p:ext uri="{BB962C8B-B14F-4D97-AF65-F5344CB8AC3E}">
        <p14:creationId xmlns:p14="http://schemas.microsoft.com/office/powerpoint/2010/main" val="3147126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68F7FD2-78F3-4025-8C40-D6E2BBEFF8E3}"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7776998-F2E3-470B-85E3-144435E0AF88}" type="datetime1">
              <a:rPr lang="en-US" smtClean="0"/>
              <a:t>2/18/2021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AF3A83-32E0-4C68-A4B1-45A1A98A891C}"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011ED9A-B46E-48BC-AD1D-9469A1E586B7}"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28064C2E-5AA0-4CF4-9C97-3C6939270543}"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5E9173-068B-4694-999E-1E58247E45AF}"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EE311-14F4-45AB-A0B7-1DAFD090F206}"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599C16-F9EE-4636-80C2-7384C6C78ADF}"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F9CB28-F02B-4485-B3AC-3EDF57A974AC}"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7C79D3-0911-48A2-825D-B5F84FE4AE39}"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57E870-A198-4702-9BFA-BD2904A155CD}" type="datetime1">
              <a:rPr lang="en-US" smtClean="0"/>
              <a:t>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66B435-25C5-4918-AFE5-17599C217023}" type="datetime1">
              <a:rPr lang="en-US" smtClean="0"/>
              <a:t>2/18/2021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F2A300-4063-4776-9C3D-A8FF3A4D491F}" type="datetime1">
              <a:rPr lang="en-US" smtClean="0"/>
              <a:t>2/18/2021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C55BF7-25C8-4169-AC89-A4623E500252}" type="datetime1">
              <a:rPr lang="en-US" smtClean="0"/>
              <a:t>2/18/2021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B1BB5-38A7-471B-8DB3-E4DCD9DB702C}" type="datetime1">
              <a:rPr lang="en-US" smtClean="0"/>
              <a:t>2/18/2021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091F70-D7D4-4DF3-9CC1-02F6964320B0}" type="datetime1">
              <a:rPr lang="en-US" smtClean="0"/>
              <a:t>2/18/2021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0AF86A95-6C90-4294-B505-E59AA6B971B5}" type="datetime1">
              <a:rPr lang="en-US" smtClean="0"/>
              <a:t>2/18/2021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1A52284-D8C1-49FC-9977-61CBDF7BBE24}" type="datetime1">
              <a:rPr lang="en-US" smtClean="0"/>
              <a:t>2/18/2021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g"/><Relationship Id="rId1" Type="http://schemas.openxmlformats.org/officeDocument/2006/relationships/slideLayout" Target="../slideLayouts/slideLayout3.xml"/><Relationship Id="rId4" Type="http://schemas.openxmlformats.org/officeDocument/2006/relationships/slide" Target="slide26.xml"/></Relationships>
</file>

<file path=ppt/slides/_rels/slide2.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4.xml"/><Relationship Id="rId7" Type="http://schemas.openxmlformats.org/officeDocument/2006/relationships/slide" Target="slide7.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hyperlink" Target="file:///D:\My%20Files\Education\Programming,%20Logic,%20and%20Design\FINALS%20CODE.txt" TargetMode="External"/><Relationship Id="rId5" Type="http://schemas.openxmlformats.org/officeDocument/2006/relationships/hyperlink" Target="file:///C:\Users\Brient\AppData\Local\GitHubDesktop\GitHubDesktop.exe" TargetMode="External"/><Relationship Id="rId4" Type="http://schemas.openxmlformats.org/officeDocument/2006/relationships/slide" Target="slide5.xml"/><Relationship Id="rId9" Type="http://schemas.openxmlformats.org/officeDocument/2006/relationships/slide" Target="slide67.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7.xml"/><Relationship Id="rId4" Type="http://schemas.openxmlformats.org/officeDocument/2006/relationships/image" Target="../media/image16.jpg"/></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7.xml"/><Relationship Id="rId4" Type="http://schemas.openxmlformats.org/officeDocument/2006/relationships/image" Target="../media/image19.jpg"/></Relationships>
</file>

<file path=ppt/slides/_rels/slide2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 Id="rId4" Type="http://schemas.openxmlformats.org/officeDocument/2006/relationships/image" Target="../media/image22.jpg"/></Relationships>
</file>

<file path=ppt/slides/_rels/slide2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g"/><Relationship Id="rId1" Type="http://schemas.openxmlformats.org/officeDocument/2006/relationships/slideLayout" Target="../slideLayouts/slideLayout3.xml"/><Relationship Id="rId4" Type="http://schemas.openxmlformats.org/officeDocument/2006/relationships/slide" Target="slide67.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5" Type="http://schemas.openxmlformats.org/officeDocument/2006/relationships/slide" Target="slide2.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3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4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4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9.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0.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1.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2.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3.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file:///D:\My%20Files\Education\Programming,%20Logic,%20and%20Design\FINALS%20CODE.txt" TargetMode="External"/><Relationship Id="rId2" Type="http://schemas.openxmlformats.org/officeDocument/2006/relationships/hyperlink" Target="file:///C:\Users\Brient\AppData\Local\GitHubDesktop\GitHubDesktop.exe" TargetMode="Externa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6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7.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8.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9.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70.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71.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hyperlink" Target="file:///D:\My%20Files\Education\Programming,%20Logic,%20and%20Design\FINALS%20CODE.txt" TargetMode="External"/><Relationship Id="rId2" Type="http://schemas.openxmlformats.org/officeDocument/2006/relationships/image" Target="../media/image72.png"/><Relationship Id="rId1" Type="http://schemas.openxmlformats.org/officeDocument/2006/relationships/slideLayout" Target="../slideLayouts/slideLayout7.xml"/><Relationship Id="rId5" Type="http://schemas.openxmlformats.org/officeDocument/2006/relationships/hyperlink" Target="file:///C:\Users\Brient\AppData\Local\GitHubDesktop\GitHubDesktop.exe" TargetMode="External"/><Relationship Id="rId4" Type="http://schemas.openxmlformats.org/officeDocument/2006/relationships/slide" Target="slide2.xml"/></Relationships>
</file>

<file path=ppt/slides/_rels/slide6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g"/><Relationship Id="rId1" Type="http://schemas.openxmlformats.org/officeDocument/2006/relationships/slideLayout" Target="../slideLayouts/slideLayout3.xml"/><Relationship Id="rId4" Type="http://schemas.openxmlformats.org/officeDocument/2006/relationships/slide" Target="slide19.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076F00-C11C-4B8C-A42D-26907935F28E}"/>
              </a:ext>
              <a:ext uri="{C183D7F6-B498-43B3-948B-1728B52AA6E4}">
                <adec:decorative xmlns:adec="http://schemas.microsoft.com/office/drawing/2017/decorative" val="1"/>
              </a:ext>
            </a:extLst>
          </p:cNvPr>
          <p:cNvPicPr>
            <a:picLocks noChangeAspect="1"/>
          </p:cNvPicPr>
          <p:nvPr/>
        </p:nvPicPr>
        <p:blipFill rotWithShape="1">
          <a:blip r:embed="rId2"/>
          <a:srcRect b="25000"/>
          <a:stretch/>
        </p:blipFill>
        <p:spPr>
          <a:xfrm>
            <a:off x="20" y="0"/>
            <a:ext cx="12191980" cy="6857990"/>
          </a:xfrm>
          <a:prstGeom prst="rect">
            <a:avLst/>
          </a:prstGeom>
        </p:spPr>
      </p:pic>
      <p:sp useBgFill="1">
        <p:nvSpPr>
          <p:cNvPr id="29" name="Rounded Rectangle 9">
            <a:extLst>
              <a:ext uri="{FF2B5EF4-FFF2-40B4-BE49-F238E27FC236}">
                <a16:creationId xmlns:a16="http://schemas.microsoft.com/office/drawing/2014/main" id="{377641A3-0AD1-47C4-888F-5D557BC9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07B440-1575-45E1-ADD8-03747A5B725F}"/>
              </a:ext>
            </a:extLst>
          </p:cNvPr>
          <p:cNvSpPr>
            <a:spLocks noGrp="1"/>
          </p:cNvSpPr>
          <p:nvPr>
            <p:ph type="ctrTitle"/>
          </p:nvPr>
        </p:nvSpPr>
        <p:spPr>
          <a:xfrm>
            <a:off x="1596887" y="2004970"/>
            <a:ext cx="8998224" cy="1956774"/>
          </a:xfrm>
        </p:spPr>
        <p:txBody>
          <a:bodyPr>
            <a:normAutofit fontScale="90000"/>
          </a:bodyPr>
          <a:lstStyle/>
          <a:p>
            <a:r>
              <a:rPr lang="en-US" dirty="0"/>
              <a:t>A Python-based platformer game with underlying story based on stages of grief</a:t>
            </a:r>
          </a:p>
        </p:txBody>
      </p:sp>
      <p:sp>
        <p:nvSpPr>
          <p:cNvPr id="3" name="Subtitle 2">
            <a:extLst>
              <a:ext uri="{FF2B5EF4-FFF2-40B4-BE49-F238E27FC236}">
                <a16:creationId xmlns:a16="http://schemas.microsoft.com/office/drawing/2014/main" id="{E26292E0-6095-4F56-8D59-35C313153FE0}"/>
              </a:ext>
            </a:extLst>
          </p:cNvPr>
          <p:cNvSpPr>
            <a:spLocks noGrp="1"/>
          </p:cNvSpPr>
          <p:nvPr>
            <p:ph type="subTitle" idx="1"/>
          </p:nvPr>
        </p:nvSpPr>
        <p:spPr>
          <a:xfrm>
            <a:off x="1757888" y="4088822"/>
            <a:ext cx="8676222" cy="795587"/>
          </a:xfrm>
        </p:spPr>
        <p:txBody>
          <a:bodyPr>
            <a:normAutofit lnSpcReduction="10000"/>
          </a:bodyPr>
          <a:lstStyle/>
          <a:p>
            <a:r>
              <a:rPr lang="en-US" sz="2000" dirty="0"/>
              <a:t>Presented by group 11, bs CoE 1-3</a:t>
            </a:r>
          </a:p>
          <a:p>
            <a:r>
              <a:rPr lang="en-US" sz="2000" dirty="0"/>
              <a:t>Astibe, Detona, Rebulanan, Salamat</a:t>
            </a:r>
          </a:p>
        </p:txBody>
      </p:sp>
      <p:sp>
        <p:nvSpPr>
          <p:cNvPr id="7" name="TextBox 6">
            <a:hlinkClick r:id="rId3" action="ppaction://hlinksldjump" highlightClick="1"/>
            <a:extLst>
              <a:ext uri="{FF2B5EF4-FFF2-40B4-BE49-F238E27FC236}">
                <a16:creationId xmlns:a16="http://schemas.microsoft.com/office/drawing/2014/main" id="{ABD61954-C5EF-4CF8-A1F6-DC60A78C7169}"/>
              </a:ext>
            </a:extLst>
          </p:cNvPr>
          <p:cNvSpPr txBox="1"/>
          <p:nvPr/>
        </p:nvSpPr>
        <p:spPr>
          <a:xfrm>
            <a:off x="5534002" y="6248400"/>
            <a:ext cx="1120820" cy="307777"/>
          </a:xfrm>
          <a:prstGeom prst="rect">
            <a:avLst/>
          </a:prstGeom>
          <a:noFill/>
        </p:spPr>
        <p:txBody>
          <a:bodyPr wrap="none" rtlCol="0">
            <a:spAutoFit/>
          </a:bodyPr>
          <a:lstStyle/>
          <a:p>
            <a:r>
              <a:rPr lang="en-US" sz="1400" dirty="0">
                <a:solidFill>
                  <a:schemeClr val="bg1"/>
                </a:solidFill>
              </a:rPr>
              <a:t>JUMP TO…</a:t>
            </a:r>
            <a:endParaRPr lang="en-PH" sz="1400" dirty="0">
              <a:solidFill>
                <a:schemeClr val="bg1"/>
              </a:solidFill>
            </a:endParaRPr>
          </a:p>
        </p:txBody>
      </p:sp>
    </p:spTree>
    <p:extLst>
      <p:ext uri="{BB962C8B-B14F-4D97-AF65-F5344CB8AC3E}">
        <p14:creationId xmlns:p14="http://schemas.microsoft.com/office/powerpoint/2010/main" val="30658750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658820-0F0A-47A4-875E-566268E38AE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90786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C21C91-2115-4583-AABC-CAD1C214F41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539879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BAA3B3-C05F-4614-AC5D-523FD0D1E5F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7397937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3C8DAC-C2D9-4F0C-967C-648FE637E0F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886403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7E9710-2360-4F3E-B5EE-54A9AFE6723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019302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12253D-10C4-43FE-AE20-B0C887ED7A8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952486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E65A1DE-2DBA-41EE-9EA7-48607D41028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634380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6455F6-C2D1-477E-B7D2-4BD0422B8E9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965566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4ED555-A16D-487F-9D69-373C2FAD267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03916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643ECDC-001B-4A1E-BC07-B249C8EACAE4}"/>
              </a:ext>
              <a:ext uri="{C183D7F6-B498-43B3-948B-1728B52AA6E4}">
                <adec:decorative xmlns:adec="http://schemas.microsoft.com/office/drawing/2017/decorative" val="1"/>
              </a:ext>
            </a:extLst>
          </p:cNvPr>
          <p:cNvPicPr>
            <a:picLocks noChangeAspect="1"/>
          </p:cNvPicPr>
          <p:nvPr/>
        </p:nvPicPr>
        <p:blipFill rotWithShape="1">
          <a:blip r:embed="rId2"/>
          <a:srcRect b="25000"/>
          <a:stretch/>
        </p:blipFill>
        <p:spPr>
          <a:xfrm>
            <a:off x="20" y="10"/>
            <a:ext cx="12191980" cy="6857990"/>
          </a:xfrm>
          <a:prstGeom prst="rect">
            <a:avLst/>
          </a:prstGeom>
        </p:spPr>
      </p:pic>
      <p:sp>
        <p:nvSpPr>
          <p:cNvPr id="4" name="Title 3">
            <a:extLst>
              <a:ext uri="{FF2B5EF4-FFF2-40B4-BE49-F238E27FC236}">
                <a16:creationId xmlns:a16="http://schemas.microsoft.com/office/drawing/2014/main" id="{985CB963-D846-4CD9-A328-CF25359203A0}"/>
              </a:ext>
            </a:extLst>
          </p:cNvPr>
          <p:cNvSpPr>
            <a:spLocks noGrp="1"/>
          </p:cNvSpPr>
          <p:nvPr>
            <p:ph type="title"/>
          </p:nvPr>
        </p:nvSpPr>
        <p:spPr/>
        <p:txBody>
          <a:bodyPr/>
          <a:lstStyle/>
          <a:p>
            <a:r>
              <a:rPr lang="en-US" dirty="0">
                <a:solidFill>
                  <a:schemeClr val="bg1"/>
                </a:solidFill>
              </a:rPr>
              <a:t>Quotes and story line</a:t>
            </a:r>
            <a:endParaRPr lang="en-PH" dirty="0">
              <a:solidFill>
                <a:schemeClr val="bg1"/>
              </a:solidFill>
            </a:endParaRPr>
          </a:p>
        </p:txBody>
      </p:sp>
      <p:sp>
        <p:nvSpPr>
          <p:cNvPr id="5" name="Text Placeholder 4">
            <a:extLst>
              <a:ext uri="{FF2B5EF4-FFF2-40B4-BE49-F238E27FC236}">
                <a16:creationId xmlns:a16="http://schemas.microsoft.com/office/drawing/2014/main" id="{FAADF155-FA3C-448F-B305-0A72201EF153}"/>
              </a:ext>
            </a:extLst>
          </p:cNvPr>
          <p:cNvSpPr>
            <a:spLocks noGrp="1"/>
          </p:cNvSpPr>
          <p:nvPr>
            <p:ph type="body" idx="1"/>
          </p:nvPr>
        </p:nvSpPr>
        <p:spPr/>
        <p:txBody>
          <a:bodyPr/>
          <a:lstStyle/>
          <a:p>
            <a:endParaRPr lang="en-PH" dirty="0">
              <a:solidFill>
                <a:schemeClr val="bg1"/>
              </a:solidFill>
            </a:endParaRPr>
          </a:p>
        </p:txBody>
      </p:sp>
      <p:sp>
        <p:nvSpPr>
          <p:cNvPr id="8" name="TextBox 7">
            <a:hlinkClick r:id="rId3" action="ppaction://hlinksldjump" highlightClick="1"/>
            <a:extLst>
              <a:ext uri="{FF2B5EF4-FFF2-40B4-BE49-F238E27FC236}">
                <a16:creationId xmlns:a16="http://schemas.microsoft.com/office/drawing/2014/main" id="{E0BF992C-9089-410B-BD05-710C02615730}"/>
              </a:ext>
            </a:extLst>
          </p:cNvPr>
          <p:cNvSpPr txBox="1"/>
          <p:nvPr/>
        </p:nvSpPr>
        <p:spPr>
          <a:xfrm>
            <a:off x="5534002" y="6248400"/>
            <a:ext cx="1120820" cy="307777"/>
          </a:xfrm>
          <a:prstGeom prst="rect">
            <a:avLst/>
          </a:prstGeom>
          <a:noFill/>
        </p:spPr>
        <p:txBody>
          <a:bodyPr wrap="none" rtlCol="0">
            <a:spAutoFit/>
          </a:bodyPr>
          <a:lstStyle/>
          <a:p>
            <a:r>
              <a:rPr lang="en-US" sz="1400" dirty="0">
                <a:solidFill>
                  <a:schemeClr val="bg1"/>
                </a:solidFill>
              </a:rPr>
              <a:t>JUMP TO…</a:t>
            </a:r>
            <a:endParaRPr lang="en-PH" sz="1400" dirty="0">
              <a:solidFill>
                <a:schemeClr val="bg1"/>
              </a:solidFill>
            </a:endParaRPr>
          </a:p>
        </p:txBody>
      </p:sp>
      <p:sp>
        <p:nvSpPr>
          <p:cNvPr id="2" name="TextBox 1">
            <a:extLst>
              <a:ext uri="{FF2B5EF4-FFF2-40B4-BE49-F238E27FC236}">
                <a16:creationId xmlns:a16="http://schemas.microsoft.com/office/drawing/2014/main" id="{DFC71FA7-DE50-4D80-B243-36B1DD9C2817}"/>
              </a:ext>
            </a:extLst>
          </p:cNvPr>
          <p:cNvSpPr txBox="1"/>
          <p:nvPr/>
        </p:nvSpPr>
        <p:spPr>
          <a:xfrm>
            <a:off x="5662569" y="5876849"/>
            <a:ext cx="625492" cy="369332"/>
          </a:xfrm>
          <a:prstGeom prst="rect">
            <a:avLst/>
          </a:prstGeom>
          <a:noFill/>
        </p:spPr>
        <p:txBody>
          <a:bodyPr wrap="none" rtlCol="0">
            <a:spAutoFit/>
          </a:bodyPr>
          <a:lstStyle/>
          <a:p>
            <a:r>
              <a:rPr lang="en-US" dirty="0">
                <a:solidFill>
                  <a:schemeClr val="bg1"/>
                </a:solidFill>
                <a:hlinkClick r:id="rId4" action="ppaction://hlinksldjump"/>
              </a:rPr>
              <a:t>SKIP</a:t>
            </a:r>
            <a:endParaRPr lang="en-PH" dirty="0">
              <a:solidFill>
                <a:schemeClr val="bg1"/>
              </a:solidFill>
            </a:endParaRPr>
          </a:p>
        </p:txBody>
      </p:sp>
    </p:spTree>
    <p:extLst>
      <p:ext uri="{BB962C8B-B14F-4D97-AF65-F5344CB8AC3E}">
        <p14:creationId xmlns:p14="http://schemas.microsoft.com/office/powerpoint/2010/main" val="14923839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33924-D538-4F20-BD25-CE080C29AF3B}"/>
              </a:ext>
            </a:extLst>
          </p:cNvPr>
          <p:cNvSpPr>
            <a:spLocks noGrp="1"/>
          </p:cNvSpPr>
          <p:nvPr>
            <p:ph type="title"/>
          </p:nvPr>
        </p:nvSpPr>
        <p:spPr>
          <a:xfrm>
            <a:off x="1141413" y="457201"/>
            <a:ext cx="9905998" cy="767834"/>
          </a:xfrm>
        </p:spPr>
        <p:txBody>
          <a:bodyPr/>
          <a:lstStyle/>
          <a:p>
            <a:r>
              <a:rPr lang="en-US" dirty="0"/>
              <a:t>Jump to…</a:t>
            </a:r>
            <a:endParaRPr lang="en-PH" dirty="0"/>
          </a:p>
        </p:txBody>
      </p:sp>
      <p:sp>
        <p:nvSpPr>
          <p:cNvPr id="3" name="Content Placeholder 2">
            <a:extLst>
              <a:ext uri="{FF2B5EF4-FFF2-40B4-BE49-F238E27FC236}">
                <a16:creationId xmlns:a16="http://schemas.microsoft.com/office/drawing/2014/main" id="{8F4273D1-1D08-4F4B-BD6A-C4567AE5F75D}"/>
              </a:ext>
            </a:extLst>
          </p:cNvPr>
          <p:cNvSpPr>
            <a:spLocks noGrp="1"/>
          </p:cNvSpPr>
          <p:nvPr>
            <p:ph idx="1"/>
          </p:nvPr>
        </p:nvSpPr>
        <p:spPr>
          <a:xfrm>
            <a:off x="1141413" y="1424286"/>
            <a:ext cx="9905998" cy="4976513"/>
          </a:xfrm>
        </p:spPr>
        <p:txBody>
          <a:bodyPr/>
          <a:lstStyle/>
          <a:p>
            <a:r>
              <a:rPr lang="en-US" dirty="0">
                <a:hlinkClick r:id="rId2" action="ppaction://hlinksldjump"/>
              </a:rPr>
              <a:t>Introduction</a:t>
            </a:r>
            <a:endParaRPr lang="en-US" dirty="0"/>
          </a:p>
          <a:p>
            <a:r>
              <a:rPr lang="en-US" dirty="0">
                <a:hlinkClick r:id="rId3" action="ppaction://hlinksldjump"/>
              </a:rPr>
              <a:t>objective</a:t>
            </a:r>
            <a:endParaRPr lang="en-US" dirty="0"/>
          </a:p>
          <a:p>
            <a:r>
              <a:rPr lang="en-US" dirty="0">
                <a:hlinkClick r:id="" action="ppaction://hlinkshowjump?jump=firstslide"/>
              </a:rPr>
              <a:t>Start</a:t>
            </a:r>
            <a:endParaRPr lang="en-US" dirty="0"/>
          </a:p>
          <a:p>
            <a:r>
              <a:rPr lang="en-US" dirty="0">
                <a:hlinkClick r:id="rId4" action="ppaction://hlinksldjump"/>
              </a:rPr>
              <a:t>Demo</a:t>
            </a:r>
            <a:endParaRPr lang="en-US" dirty="0"/>
          </a:p>
          <a:p>
            <a:r>
              <a:rPr lang="en-US" dirty="0">
                <a:hlinkClick r:id="rId5" action="ppaction://program"/>
              </a:rPr>
              <a:t>Assets</a:t>
            </a:r>
            <a:endParaRPr lang="en-US" dirty="0"/>
          </a:p>
          <a:p>
            <a:r>
              <a:rPr lang="en-US" dirty="0">
                <a:hlinkClick r:id="rId6" action="ppaction://hlinkfile"/>
              </a:rPr>
              <a:t>Raw Code</a:t>
            </a:r>
            <a:endParaRPr lang="en-US" dirty="0"/>
          </a:p>
          <a:p>
            <a:r>
              <a:rPr lang="en-US" dirty="0">
                <a:hlinkClick r:id="rId7" action="ppaction://hlinksldjump"/>
              </a:rPr>
              <a:t>Code</a:t>
            </a:r>
            <a:endParaRPr lang="en-US" dirty="0"/>
          </a:p>
          <a:p>
            <a:r>
              <a:rPr lang="en-US" dirty="0">
                <a:hlinkClick r:id="rId7" action="ppaction://hlinksldjump"/>
              </a:rPr>
              <a:t>Level Design</a:t>
            </a:r>
            <a:endParaRPr lang="en-US" dirty="0"/>
          </a:p>
          <a:p>
            <a:r>
              <a:rPr lang="en-US" dirty="0">
                <a:hlinkClick r:id="rId8" action="ppaction://hlinksldjump"/>
              </a:rPr>
              <a:t>Story Images</a:t>
            </a:r>
            <a:endParaRPr lang="en-US" dirty="0"/>
          </a:p>
          <a:p>
            <a:r>
              <a:rPr lang="en-US" dirty="0">
                <a:hlinkClick r:id="rId9" action="ppaction://hlinksldjump"/>
              </a:rPr>
              <a:t>Documentation</a:t>
            </a:r>
            <a:endParaRPr lang="en-US" dirty="0"/>
          </a:p>
          <a:p>
            <a:r>
              <a:rPr lang="en-US" dirty="0">
                <a:hlinkClick r:id="" action="ppaction://hlinkshowjump?jump=lastslide"/>
              </a:rPr>
              <a:t>end</a:t>
            </a:r>
            <a:endParaRPr lang="en-PH" dirty="0"/>
          </a:p>
        </p:txBody>
      </p:sp>
      <p:sp>
        <p:nvSpPr>
          <p:cNvPr id="4" name="TextBox 3">
            <a:hlinkClick r:id="" action="ppaction://hlinkshowjump?jump=lastslideviewed"/>
            <a:extLst>
              <a:ext uri="{FF2B5EF4-FFF2-40B4-BE49-F238E27FC236}">
                <a16:creationId xmlns:a16="http://schemas.microsoft.com/office/drawing/2014/main" id="{C29527ED-DC7F-4C88-89D5-20F24357A5F1}"/>
              </a:ext>
            </a:extLst>
          </p:cNvPr>
          <p:cNvSpPr txBox="1"/>
          <p:nvPr/>
        </p:nvSpPr>
        <p:spPr>
          <a:xfrm>
            <a:off x="10308106" y="656452"/>
            <a:ext cx="739305" cy="369332"/>
          </a:xfrm>
          <a:prstGeom prst="rect">
            <a:avLst/>
          </a:prstGeom>
          <a:noFill/>
        </p:spPr>
        <p:txBody>
          <a:bodyPr wrap="none" rtlCol="0">
            <a:spAutoFit/>
          </a:bodyPr>
          <a:lstStyle/>
          <a:p>
            <a:r>
              <a:rPr lang="en-US" dirty="0"/>
              <a:t>Back</a:t>
            </a:r>
            <a:endParaRPr lang="en-PH" dirty="0"/>
          </a:p>
        </p:txBody>
      </p:sp>
    </p:spTree>
    <p:extLst>
      <p:ext uri="{BB962C8B-B14F-4D97-AF65-F5344CB8AC3E}">
        <p14:creationId xmlns:p14="http://schemas.microsoft.com/office/powerpoint/2010/main" val="129664992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9963F7-A26E-4B5F-8247-BDA2F076F42B}"/>
              </a:ext>
            </a:extLst>
          </p:cNvPr>
          <p:cNvPicPr>
            <a:picLocks noChangeAspect="1"/>
          </p:cNvPicPr>
          <p:nvPr/>
        </p:nvPicPr>
        <p:blipFill>
          <a:blip r:embed="rId2"/>
          <a:stretch>
            <a:fillRect/>
          </a:stretch>
        </p:blipFill>
        <p:spPr>
          <a:xfrm>
            <a:off x="232611" y="1397000"/>
            <a:ext cx="3352800" cy="4064000"/>
          </a:xfrm>
          <a:prstGeom prst="rect">
            <a:avLst/>
          </a:prstGeom>
        </p:spPr>
      </p:pic>
      <p:pic>
        <p:nvPicPr>
          <p:cNvPr id="7" name="Picture 6">
            <a:extLst>
              <a:ext uri="{FF2B5EF4-FFF2-40B4-BE49-F238E27FC236}">
                <a16:creationId xmlns:a16="http://schemas.microsoft.com/office/drawing/2014/main" id="{AA7855F0-3715-4352-A2A1-17079B084545}"/>
              </a:ext>
            </a:extLst>
          </p:cNvPr>
          <p:cNvPicPr>
            <a:picLocks noChangeAspect="1"/>
          </p:cNvPicPr>
          <p:nvPr/>
        </p:nvPicPr>
        <p:blipFill>
          <a:blip r:embed="rId3"/>
          <a:stretch>
            <a:fillRect/>
          </a:stretch>
        </p:blipFill>
        <p:spPr>
          <a:xfrm>
            <a:off x="4299284" y="1397000"/>
            <a:ext cx="3352800" cy="4064000"/>
          </a:xfrm>
          <a:prstGeom prst="rect">
            <a:avLst/>
          </a:prstGeom>
        </p:spPr>
      </p:pic>
      <p:pic>
        <p:nvPicPr>
          <p:cNvPr id="9" name="Picture 8">
            <a:extLst>
              <a:ext uri="{FF2B5EF4-FFF2-40B4-BE49-F238E27FC236}">
                <a16:creationId xmlns:a16="http://schemas.microsoft.com/office/drawing/2014/main" id="{6EA1E0BA-B3FA-4D61-B4E0-0E5FFA017454}"/>
              </a:ext>
            </a:extLst>
          </p:cNvPr>
          <p:cNvPicPr>
            <a:picLocks noChangeAspect="1"/>
          </p:cNvPicPr>
          <p:nvPr/>
        </p:nvPicPr>
        <p:blipFill>
          <a:blip r:embed="rId4"/>
          <a:stretch>
            <a:fillRect/>
          </a:stretch>
        </p:blipFill>
        <p:spPr>
          <a:xfrm>
            <a:off x="8365957" y="1397000"/>
            <a:ext cx="3352800" cy="4064000"/>
          </a:xfrm>
          <a:prstGeom prst="rect">
            <a:avLst/>
          </a:prstGeom>
        </p:spPr>
      </p:pic>
    </p:spTree>
    <p:extLst>
      <p:ext uri="{BB962C8B-B14F-4D97-AF65-F5344CB8AC3E}">
        <p14:creationId xmlns:p14="http://schemas.microsoft.com/office/powerpoint/2010/main" val="1651091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5A053C-740D-429C-AC02-4F15B64BDFD7}"/>
              </a:ext>
            </a:extLst>
          </p:cNvPr>
          <p:cNvPicPr>
            <a:picLocks noChangeAspect="1"/>
          </p:cNvPicPr>
          <p:nvPr/>
        </p:nvPicPr>
        <p:blipFill>
          <a:blip r:embed="rId2"/>
          <a:stretch>
            <a:fillRect/>
          </a:stretch>
        </p:blipFill>
        <p:spPr>
          <a:xfrm>
            <a:off x="328863" y="1397000"/>
            <a:ext cx="3352800" cy="4064000"/>
          </a:xfrm>
          <a:prstGeom prst="rect">
            <a:avLst/>
          </a:prstGeom>
        </p:spPr>
      </p:pic>
      <p:pic>
        <p:nvPicPr>
          <p:cNvPr id="5" name="Picture 4">
            <a:extLst>
              <a:ext uri="{FF2B5EF4-FFF2-40B4-BE49-F238E27FC236}">
                <a16:creationId xmlns:a16="http://schemas.microsoft.com/office/drawing/2014/main" id="{3341233E-FDFD-42E3-826C-1364A8655604}"/>
              </a:ext>
            </a:extLst>
          </p:cNvPr>
          <p:cNvPicPr>
            <a:picLocks noChangeAspect="1"/>
          </p:cNvPicPr>
          <p:nvPr/>
        </p:nvPicPr>
        <p:blipFill>
          <a:blip r:embed="rId3"/>
          <a:stretch>
            <a:fillRect/>
          </a:stretch>
        </p:blipFill>
        <p:spPr>
          <a:xfrm>
            <a:off x="4419600" y="1397000"/>
            <a:ext cx="3352800" cy="4064000"/>
          </a:xfrm>
          <a:prstGeom prst="rect">
            <a:avLst/>
          </a:prstGeom>
        </p:spPr>
      </p:pic>
      <p:pic>
        <p:nvPicPr>
          <p:cNvPr id="7" name="Picture 6">
            <a:extLst>
              <a:ext uri="{FF2B5EF4-FFF2-40B4-BE49-F238E27FC236}">
                <a16:creationId xmlns:a16="http://schemas.microsoft.com/office/drawing/2014/main" id="{BF881FE8-805D-46C6-8618-604C7792DBCD}"/>
              </a:ext>
            </a:extLst>
          </p:cNvPr>
          <p:cNvPicPr>
            <a:picLocks noChangeAspect="1"/>
          </p:cNvPicPr>
          <p:nvPr/>
        </p:nvPicPr>
        <p:blipFill>
          <a:blip r:embed="rId4"/>
          <a:stretch>
            <a:fillRect/>
          </a:stretch>
        </p:blipFill>
        <p:spPr>
          <a:xfrm>
            <a:off x="8510337" y="1397000"/>
            <a:ext cx="3352800" cy="4064000"/>
          </a:xfrm>
          <a:prstGeom prst="rect">
            <a:avLst/>
          </a:prstGeom>
        </p:spPr>
      </p:pic>
    </p:spTree>
    <p:extLst>
      <p:ext uri="{BB962C8B-B14F-4D97-AF65-F5344CB8AC3E}">
        <p14:creationId xmlns:p14="http://schemas.microsoft.com/office/powerpoint/2010/main" val="28219416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06E031F-7EC8-481F-AF92-3CE4B4CF34D6}"/>
              </a:ext>
            </a:extLst>
          </p:cNvPr>
          <p:cNvPicPr>
            <a:picLocks noChangeAspect="1"/>
          </p:cNvPicPr>
          <p:nvPr/>
        </p:nvPicPr>
        <p:blipFill>
          <a:blip r:embed="rId2"/>
          <a:stretch>
            <a:fillRect/>
          </a:stretch>
        </p:blipFill>
        <p:spPr>
          <a:xfrm>
            <a:off x="2967789" y="354930"/>
            <a:ext cx="6256421" cy="3519237"/>
          </a:xfrm>
          <a:prstGeom prst="rect">
            <a:avLst/>
          </a:prstGeom>
        </p:spPr>
      </p:pic>
      <p:pic>
        <p:nvPicPr>
          <p:cNvPr id="7" name="Picture 6">
            <a:extLst>
              <a:ext uri="{FF2B5EF4-FFF2-40B4-BE49-F238E27FC236}">
                <a16:creationId xmlns:a16="http://schemas.microsoft.com/office/drawing/2014/main" id="{BC000D95-6F89-4A39-A10D-BA07D0828D64}"/>
              </a:ext>
            </a:extLst>
          </p:cNvPr>
          <p:cNvPicPr>
            <a:picLocks noChangeAspect="1"/>
          </p:cNvPicPr>
          <p:nvPr/>
        </p:nvPicPr>
        <p:blipFill>
          <a:blip r:embed="rId3"/>
          <a:stretch>
            <a:fillRect/>
          </a:stretch>
        </p:blipFill>
        <p:spPr>
          <a:xfrm>
            <a:off x="7772399" y="1397000"/>
            <a:ext cx="3352800" cy="4064000"/>
          </a:xfrm>
          <a:prstGeom prst="rect">
            <a:avLst/>
          </a:prstGeom>
        </p:spPr>
      </p:pic>
      <p:pic>
        <p:nvPicPr>
          <p:cNvPr id="3" name="Picture 2">
            <a:extLst>
              <a:ext uri="{FF2B5EF4-FFF2-40B4-BE49-F238E27FC236}">
                <a16:creationId xmlns:a16="http://schemas.microsoft.com/office/drawing/2014/main" id="{C003377F-0F23-4480-955C-D343695510B5}"/>
              </a:ext>
            </a:extLst>
          </p:cNvPr>
          <p:cNvPicPr>
            <a:picLocks noChangeAspect="1"/>
          </p:cNvPicPr>
          <p:nvPr/>
        </p:nvPicPr>
        <p:blipFill>
          <a:blip r:embed="rId4"/>
          <a:stretch>
            <a:fillRect/>
          </a:stretch>
        </p:blipFill>
        <p:spPr>
          <a:xfrm>
            <a:off x="826168" y="1397000"/>
            <a:ext cx="3352800" cy="4064000"/>
          </a:xfrm>
          <a:prstGeom prst="rect">
            <a:avLst/>
          </a:prstGeom>
        </p:spPr>
      </p:pic>
    </p:spTree>
    <p:extLst>
      <p:ext uri="{BB962C8B-B14F-4D97-AF65-F5344CB8AC3E}">
        <p14:creationId xmlns:p14="http://schemas.microsoft.com/office/powerpoint/2010/main" val="42071793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23EC58-159A-45A0-8DCB-10FA94825BF1}"/>
              </a:ext>
            </a:extLst>
          </p:cNvPr>
          <p:cNvPicPr>
            <a:picLocks noChangeAspect="1"/>
          </p:cNvPicPr>
          <p:nvPr/>
        </p:nvPicPr>
        <p:blipFill>
          <a:blip r:embed="rId2"/>
          <a:stretch>
            <a:fillRect/>
          </a:stretch>
        </p:blipFill>
        <p:spPr>
          <a:xfrm>
            <a:off x="4419600" y="1397000"/>
            <a:ext cx="3352800" cy="4064000"/>
          </a:xfrm>
          <a:prstGeom prst="rect">
            <a:avLst/>
          </a:prstGeom>
        </p:spPr>
      </p:pic>
    </p:spTree>
    <p:extLst>
      <p:ext uri="{BB962C8B-B14F-4D97-AF65-F5344CB8AC3E}">
        <p14:creationId xmlns:p14="http://schemas.microsoft.com/office/powerpoint/2010/main" val="41166347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A52938-2A73-449E-8632-8CE175165C9A}"/>
              </a:ext>
            </a:extLst>
          </p:cNvPr>
          <p:cNvPicPr>
            <a:picLocks noChangeAspect="1"/>
          </p:cNvPicPr>
          <p:nvPr/>
        </p:nvPicPr>
        <p:blipFill>
          <a:blip r:embed="rId2"/>
          <a:stretch>
            <a:fillRect/>
          </a:stretch>
        </p:blipFill>
        <p:spPr>
          <a:xfrm>
            <a:off x="65833" y="2047682"/>
            <a:ext cx="12060333" cy="2762636"/>
          </a:xfrm>
          <a:prstGeom prst="rect">
            <a:avLst/>
          </a:prstGeom>
        </p:spPr>
      </p:pic>
    </p:spTree>
    <p:extLst>
      <p:ext uri="{BB962C8B-B14F-4D97-AF65-F5344CB8AC3E}">
        <p14:creationId xmlns:p14="http://schemas.microsoft.com/office/powerpoint/2010/main" val="38608629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8A6103-C8E0-478B-9F61-3DD4EE4B5D91}"/>
              </a:ext>
            </a:extLst>
          </p:cNvPr>
          <p:cNvPicPr>
            <a:picLocks noChangeAspect="1"/>
          </p:cNvPicPr>
          <p:nvPr/>
        </p:nvPicPr>
        <p:blipFill>
          <a:blip r:embed="rId2"/>
          <a:stretch>
            <a:fillRect/>
          </a:stretch>
        </p:blipFill>
        <p:spPr>
          <a:xfrm>
            <a:off x="0" y="2231019"/>
            <a:ext cx="12192000" cy="2395962"/>
          </a:xfrm>
          <a:prstGeom prst="rect">
            <a:avLst/>
          </a:prstGeom>
        </p:spPr>
      </p:pic>
    </p:spTree>
    <p:extLst>
      <p:ext uri="{BB962C8B-B14F-4D97-AF65-F5344CB8AC3E}">
        <p14:creationId xmlns:p14="http://schemas.microsoft.com/office/powerpoint/2010/main" val="15724943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643ECDC-001B-4A1E-BC07-B249C8EACAE4}"/>
              </a:ext>
              <a:ext uri="{C183D7F6-B498-43B3-948B-1728B52AA6E4}">
                <adec:decorative xmlns:adec="http://schemas.microsoft.com/office/drawing/2017/decorative" val="1"/>
              </a:ext>
            </a:extLst>
          </p:cNvPr>
          <p:cNvPicPr>
            <a:picLocks noChangeAspect="1"/>
          </p:cNvPicPr>
          <p:nvPr/>
        </p:nvPicPr>
        <p:blipFill rotWithShape="1">
          <a:blip r:embed="rId2"/>
          <a:srcRect b="25000"/>
          <a:stretch/>
        </p:blipFill>
        <p:spPr>
          <a:xfrm>
            <a:off x="20" y="10"/>
            <a:ext cx="12191980" cy="6857990"/>
          </a:xfrm>
          <a:prstGeom prst="rect">
            <a:avLst/>
          </a:prstGeom>
        </p:spPr>
      </p:pic>
      <p:sp>
        <p:nvSpPr>
          <p:cNvPr id="4" name="Title 3">
            <a:extLst>
              <a:ext uri="{FF2B5EF4-FFF2-40B4-BE49-F238E27FC236}">
                <a16:creationId xmlns:a16="http://schemas.microsoft.com/office/drawing/2014/main" id="{985CB963-D846-4CD9-A328-CF25359203A0}"/>
              </a:ext>
            </a:extLst>
          </p:cNvPr>
          <p:cNvSpPr>
            <a:spLocks noGrp="1"/>
          </p:cNvSpPr>
          <p:nvPr>
            <p:ph type="title"/>
          </p:nvPr>
        </p:nvSpPr>
        <p:spPr/>
        <p:txBody>
          <a:bodyPr/>
          <a:lstStyle/>
          <a:p>
            <a:r>
              <a:rPr lang="en-US" dirty="0">
                <a:solidFill>
                  <a:schemeClr val="bg1"/>
                </a:solidFill>
              </a:rPr>
              <a:t>Program code</a:t>
            </a:r>
            <a:endParaRPr lang="en-PH" dirty="0">
              <a:solidFill>
                <a:schemeClr val="bg1"/>
              </a:solidFill>
            </a:endParaRPr>
          </a:p>
        </p:txBody>
      </p:sp>
      <p:sp>
        <p:nvSpPr>
          <p:cNvPr id="5" name="Text Placeholder 4">
            <a:extLst>
              <a:ext uri="{FF2B5EF4-FFF2-40B4-BE49-F238E27FC236}">
                <a16:creationId xmlns:a16="http://schemas.microsoft.com/office/drawing/2014/main" id="{FAADF155-FA3C-448F-B305-0A72201EF153}"/>
              </a:ext>
            </a:extLst>
          </p:cNvPr>
          <p:cNvSpPr>
            <a:spLocks noGrp="1"/>
          </p:cNvSpPr>
          <p:nvPr>
            <p:ph type="body" idx="1"/>
          </p:nvPr>
        </p:nvSpPr>
        <p:spPr/>
        <p:txBody>
          <a:bodyPr/>
          <a:lstStyle/>
          <a:p>
            <a:endParaRPr lang="en-PH" dirty="0">
              <a:solidFill>
                <a:schemeClr val="bg1"/>
              </a:solidFill>
            </a:endParaRPr>
          </a:p>
        </p:txBody>
      </p:sp>
      <p:sp>
        <p:nvSpPr>
          <p:cNvPr id="8" name="TextBox 7">
            <a:hlinkClick r:id="rId3" action="ppaction://hlinksldjump" highlightClick="1"/>
            <a:extLst>
              <a:ext uri="{FF2B5EF4-FFF2-40B4-BE49-F238E27FC236}">
                <a16:creationId xmlns:a16="http://schemas.microsoft.com/office/drawing/2014/main" id="{E0BF992C-9089-410B-BD05-710C02615730}"/>
              </a:ext>
            </a:extLst>
          </p:cNvPr>
          <p:cNvSpPr txBox="1"/>
          <p:nvPr/>
        </p:nvSpPr>
        <p:spPr>
          <a:xfrm>
            <a:off x="5534002" y="6248400"/>
            <a:ext cx="1120820" cy="307777"/>
          </a:xfrm>
          <a:prstGeom prst="rect">
            <a:avLst/>
          </a:prstGeom>
          <a:noFill/>
        </p:spPr>
        <p:txBody>
          <a:bodyPr wrap="none" rtlCol="0">
            <a:spAutoFit/>
          </a:bodyPr>
          <a:lstStyle/>
          <a:p>
            <a:r>
              <a:rPr lang="en-US" sz="1400" dirty="0">
                <a:solidFill>
                  <a:schemeClr val="bg1"/>
                </a:solidFill>
              </a:rPr>
              <a:t>JUMP TO…</a:t>
            </a:r>
            <a:endParaRPr lang="en-PH" sz="1400" dirty="0">
              <a:solidFill>
                <a:schemeClr val="bg1"/>
              </a:solidFill>
            </a:endParaRPr>
          </a:p>
        </p:txBody>
      </p:sp>
      <p:sp>
        <p:nvSpPr>
          <p:cNvPr id="2" name="TextBox 1">
            <a:extLst>
              <a:ext uri="{FF2B5EF4-FFF2-40B4-BE49-F238E27FC236}">
                <a16:creationId xmlns:a16="http://schemas.microsoft.com/office/drawing/2014/main" id="{DFC71FA7-DE50-4D80-B243-36B1DD9C2817}"/>
              </a:ext>
            </a:extLst>
          </p:cNvPr>
          <p:cNvSpPr txBox="1"/>
          <p:nvPr/>
        </p:nvSpPr>
        <p:spPr>
          <a:xfrm>
            <a:off x="5662569" y="5876849"/>
            <a:ext cx="625492" cy="369332"/>
          </a:xfrm>
          <a:prstGeom prst="rect">
            <a:avLst/>
          </a:prstGeom>
          <a:noFill/>
        </p:spPr>
        <p:txBody>
          <a:bodyPr wrap="none" rtlCol="0">
            <a:spAutoFit/>
          </a:bodyPr>
          <a:lstStyle/>
          <a:p>
            <a:r>
              <a:rPr lang="en-US" dirty="0">
                <a:solidFill>
                  <a:schemeClr val="bg1"/>
                </a:solidFill>
                <a:hlinkClick r:id="rId4" action="ppaction://hlinksldjump"/>
              </a:rPr>
              <a:t>SKIP</a:t>
            </a:r>
            <a:endParaRPr lang="en-PH" dirty="0">
              <a:solidFill>
                <a:schemeClr val="bg1"/>
              </a:solidFill>
            </a:endParaRPr>
          </a:p>
        </p:txBody>
      </p:sp>
    </p:spTree>
    <p:extLst>
      <p:ext uri="{BB962C8B-B14F-4D97-AF65-F5344CB8AC3E}">
        <p14:creationId xmlns:p14="http://schemas.microsoft.com/office/powerpoint/2010/main" val="14463267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30B2241-4C7A-42E7-B33F-EA126858F193}"/>
              </a:ext>
            </a:extLst>
          </p:cNvPr>
          <p:cNvPicPr>
            <a:picLocks noChangeAspect="1"/>
          </p:cNvPicPr>
          <p:nvPr/>
        </p:nvPicPr>
        <p:blipFill>
          <a:blip r:embed="rId2"/>
          <a:stretch>
            <a:fillRect/>
          </a:stretch>
        </p:blipFill>
        <p:spPr>
          <a:xfrm>
            <a:off x="227474" y="1830763"/>
            <a:ext cx="5868526" cy="3196474"/>
          </a:xfrm>
          <a:prstGeom prst="rect">
            <a:avLst/>
          </a:prstGeom>
        </p:spPr>
      </p:pic>
      <p:pic>
        <p:nvPicPr>
          <p:cNvPr id="7" name="Picture 6">
            <a:extLst>
              <a:ext uri="{FF2B5EF4-FFF2-40B4-BE49-F238E27FC236}">
                <a16:creationId xmlns:a16="http://schemas.microsoft.com/office/drawing/2014/main" id="{962CA140-81B1-472F-9511-DC29F6F33DFB}"/>
              </a:ext>
            </a:extLst>
          </p:cNvPr>
          <p:cNvPicPr>
            <a:picLocks noChangeAspect="1"/>
          </p:cNvPicPr>
          <p:nvPr/>
        </p:nvPicPr>
        <p:blipFill>
          <a:blip r:embed="rId3"/>
          <a:stretch>
            <a:fillRect/>
          </a:stretch>
        </p:blipFill>
        <p:spPr>
          <a:xfrm>
            <a:off x="6497066" y="1203551"/>
            <a:ext cx="5467460" cy="4450898"/>
          </a:xfrm>
          <a:prstGeom prst="rect">
            <a:avLst/>
          </a:prstGeom>
        </p:spPr>
      </p:pic>
      <p:sp>
        <p:nvSpPr>
          <p:cNvPr id="9" name="TextBox 8">
            <a:hlinkClick r:id="rId4" action="ppaction://hlinksldjump" highlightClick="1"/>
            <a:extLst>
              <a:ext uri="{FF2B5EF4-FFF2-40B4-BE49-F238E27FC236}">
                <a16:creationId xmlns:a16="http://schemas.microsoft.com/office/drawing/2014/main" id="{DC52B1AC-4EB1-4082-B73A-42FF612D9CE1}"/>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897297521"/>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88A341-07F1-43EC-A9D1-A8B27A33959D}"/>
              </a:ext>
            </a:extLst>
          </p:cNvPr>
          <p:cNvPicPr>
            <a:picLocks noChangeAspect="1"/>
          </p:cNvPicPr>
          <p:nvPr/>
        </p:nvPicPr>
        <p:blipFill>
          <a:blip r:embed="rId2"/>
          <a:stretch>
            <a:fillRect/>
          </a:stretch>
        </p:blipFill>
        <p:spPr>
          <a:xfrm>
            <a:off x="367087" y="371925"/>
            <a:ext cx="5737410" cy="2307107"/>
          </a:xfrm>
          <a:prstGeom prst="rect">
            <a:avLst/>
          </a:prstGeom>
        </p:spPr>
      </p:pic>
      <p:pic>
        <p:nvPicPr>
          <p:cNvPr id="5" name="Picture 4">
            <a:extLst>
              <a:ext uri="{FF2B5EF4-FFF2-40B4-BE49-F238E27FC236}">
                <a16:creationId xmlns:a16="http://schemas.microsoft.com/office/drawing/2014/main" id="{D97C990D-A562-40E7-9E69-3FF1036ED68B}"/>
              </a:ext>
            </a:extLst>
          </p:cNvPr>
          <p:cNvPicPr>
            <a:picLocks noChangeAspect="1"/>
          </p:cNvPicPr>
          <p:nvPr/>
        </p:nvPicPr>
        <p:blipFill>
          <a:blip r:embed="rId3"/>
          <a:stretch>
            <a:fillRect/>
          </a:stretch>
        </p:blipFill>
        <p:spPr>
          <a:xfrm>
            <a:off x="367085" y="2590951"/>
            <a:ext cx="3019817" cy="2365522"/>
          </a:xfrm>
          <a:prstGeom prst="rect">
            <a:avLst/>
          </a:prstGeom>
        </p:spPr>
      </p:pic>
      <p:pic>
        <p:nvPicPr>
          <p:cNvPr id="7" name="Picture 6">
            <a:extLst>
              <a:ext uri="{FF2B5EF4-FFF2-40B4-BE49-F238E27FC236}">
                <a16:creationId xmlns:a16="http://schemas.microsoft.com/office/drawing/2014/main" id="{8925A2A0-6A7D-45B8-B830-68F8025093D0}"/>
              </a:ext>
            </a:extLst>
          </p:cNvPr>
          <p:cNvPicPr>
            <a:picLocks noChangeAspect="1"/>
          </p:cNvPicPr>
          <p:nvPr/>
        </p:nvPicPr>
        <p:blipFill>
          <a:blip r:embed="rId4"/>
          <a:stretch>
            <a:fillRect/>
          </a:stretch>
        </p:blipFill>
        <p:spPr>
          <a:xfrm>
            <a:off x="367085" y="4956473"/>
            <a:ext cx="9013062" cy="1207706"/>
          </a:xfrm>
          <a:prstGeom prst="rect">
            <a:avLst/>
          </a:prstGeom>
        </p:spPr>
      </p:pic>
      <p:sp>
        <p:nvSpPr>
          <p:cNvPr id="9" name="TextBox 8">
            <a:hlinkClick r:id="rId5" action="ppaction://hlinksldjump" highlightClick="1"/>
            <a:extLst>
              <a:ext uri="{FF2B5EF4-FFF2-40B4-BE49-F238E27FC236}">
                <a16:creationId xmlns:a16="http://schemas.microsoft.com/office/drawing/2014/main" id="{C4327B91-67D2-4DAF-83EB-DE9C88F42CA7}"/>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738911941"/>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F74A1C-F204-46B2-A65B-0A940FCFAAA4}"/>
              </a:ext>
            </a:extLst>
          </p:cNvPr>
          <p:cNvPicPr>
            <a:picLocks noChangeAspect="1"/>
          </p:cNvPicPr>
          <p:nvPr/>
        </p:nvPicPr>
        <p:blipFill>
          <a:blip r:embed="rId2"/>
          <a:stretch>
            <a:fillRect/>
          </a:stretch>
        </p:blipFill>
        <p:spPr>
          <a:xfrm>
            <a:off x="3395012" y="47571"/>
            <a:ext cx="5401975" cy="6762857"/>
          </a:xfrm>
          <a:prstGeom prst="rect">
            <a:avLst/>
          </a:prstGeom>
        </p:spPr>
      </p:pic>
      <p:sp>
        <p:nvSpPr>
          <p:cNvPr id="4" name="TextBox 3">
            <a:hlinkClick r:id="rId3" action="ppaction://hlinksldjump" highlightClick="1"/>
            <a:extLst>
              <a:ext uri="{FF2B5EF4-FFF2-40B4-BE49-F238E27FC236}">
                <a16:creationId xmlns:a16="http://schemas.microsoft.com/office/drawing/2014/main" id="{CC715482-ED58-4FFB-A65B-C35BD30121B1}"/>
              </a:ext>
            </a:extLst>
          </p:cNvPr>
          <p:cNvSpPr txBox="1"/>
          <p:nvPr/>
        </p:nvSpPr>
        <p:spPr>
          <a:xfrm>
            <a:off x="559330" y="6307123"/>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494484960"/>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CE358-0731-48BA-9A84-A0A96B835744}"/>
              </a:ext>
            </a:extLst>
          </p:cNvPr>
          <p:cNvSpPr>
            <a:spLocks noGrp="1"/>
          </p:cNvSpPr>
          <p:nvPr>
            <p:ph type="title"/>
          </p:nvPr>
        </p:nvSpPr>
        <p:spPr/>
        <p:txBody>
          <a:bodyPr/>
          <a:lstStyle/>
          <a:p>
            <a:r>
              <a:rPr lang="en-US" dirty="0"/>
              <a:t>introduction</a:t>
            </a:r>
            <a:endParaRPr lang="en-PH" dirty="0"/>
          </a:p>
        </p:txBody>
      </p:sp>
      <p:sp>
        <p:nvSpPr>
          <p:cNvPr id="3" name="Content Placeholder 2">
            <a:extLst>
              <a:ext uri="{FF2B5EF4-FFF2-40B4-BE49-F238E27FC236}">
                <a16:creationId xmlns:a16="http://schemas.microsoft.com/office/drawing/2014/main" id="{16BECA69-3C5E-46C5-ACE6-5FF06455BCCC}"/>
              </a:ext>
            </a:extLst>
          </p:cNvPr>
          <p:cNvSpPr>
            <a:spLocks noGrp="1"/>
          </p:cNvSpPr>
          <p:nvPr>
            <p:ph idx="1"/>
          </p:nvPr>
        </p:nvSpPr>
        <p:spPr/>
        <p:txBody>
          <a:bodyPr/>
          <a:lstStyle/>
          <a:p>
            <a:pPr marL="0" indent="0" algn="ctr">
              <a:buNone/>
            </a:pPr>
            <a:r>
              <a:rPr lang="en-US" dirty="0"/>
              <a:t>Mental health awareness is slowly being an important topic among people nowadays. But there is still a certain number of individuals that still hide what they are going through. There is a known stages where an individual that experienced a traumatic or problematic experience known as the stages of grief. One can go through these stages without having someone to be with and help them. Consequences might happen to these individuals. A raised awareness towards mental health and its associated problems may help reduce the number of people facing the consequences of experiencing them.</a:t>
            </a:r>
            <a:endParaRPr lang="en-PH" dirty="0"/>
          </a:p>
        </p:txBody>
      </p:sp>
      <p:sp>
        <p:nvSpPr>
          <p:cNvPr id="4" name="TextBox 3">
            <a:hlinkClick r:id="rId2" action="ppaction://hlinksldjump" highlightClick="1"/>
            <a:extLst>
              <a:ext uri="{FF2B5EF4-FFF2-40B4-BE49-F238E27FC236}">
                <a16:creationId xmlns:a16="http://schemas.microsoft.com/office/drawing/2014/main" id="{94217FF3-F763-4A25-87F9-FB183D0DCED4}"/>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080434556"/>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25374C-A9CB-46EB-8DDD-84BCF217C561}"/>
              </a:ext>
            </a:extLst>
          </p:cNvPr>
          <p:cNvPicPr>
            <a:picLocks noChangeAspect="1"/>
          </p:cNvPicPr>
          <p:nvPr/>
        </p:nvPicPr>
        <p:blipFill>
          <a:blip r:embed="rId2"/>
          <a:stretch>
            <a:fillRect/>
          </a:stretch>
        </p:blipFill>
        <p:spPr>
          <a:xfrm>
            <a:off x="398959" y="209100"/>
            <a:ext cx="4848902" cy="6439799"/>
          </a:xfrm>
          <a:prstGeom prst="rect">
            <a:avLst/>
          </a:prstGeom>
        </p:spPr>
      </p:pic>
      <p:sp>
        <p:nvSpPr>
          <p:cNvPr id="4" name="TextBox 3">
            <a:hlinkClick r:id="rId3" action="ppaction://hlinksldjump" highlightClick="1"/>
            <a:extLst>
              <a:ext uri="{FF2B5EF4-FFF2-40B4-BE49-F238E27FC236}">
                <a16:creationId xmlns:a16="http://schemas.microsoft.com/office/drawing/2014/main" id="{012A4DAA-0224-4C6F-92C0-0CC4A81123A2}"/>
              </a:ext>
            </a:extLst>
          </p:cNvPr>
          <p:cNvSpPr txBox="1"/>
          <p:nvPr/>
        </p:nvSpPr>
        <p:spPr>
          <a:xfrm>
            <a:off x="5534002" y="6265178"/>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766790180"/>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DB1899-DB60-4396-80FF-71B52A5EC2D8}"/>
              </a:ext>
            </a:extLst>
          </p:cNvPr>
          <p:cNvPicPr>
            <a:picLocks noChangeAspect="1"/>
          </p:cNvPicPr>
          <p:nvPr/>
        </p:nvPicPr>
        <p:blipFill>
          <a:blip r:embed="rId2"/>
          <a:stretch>
            <a:fillRect/>
          </a:stretch>
        </p:blipFill>
        <p:spPr>
          <a:xfrm>
            <a:off x="1959987" y="176750"/>
            <a:ext cx="8272026" cy="6504499"/>
          </a:xfrm>
          <a:prstGeom prst="rect">
            <a:avLst/>
          </a:prstGeom>
        </p:spPr>
      </p:pic>
      <p:sp>
        <p:nvSpPr>
          <p:cNvPr id="4" name="TextBox 3">
            <a:hlinkClick r:id="rId3" action="ppaction://hlinksldjump" highlightClick="1"/>
            <a:extLst>
              <a:ext uri="{FF2B5EF4-FFF2-40B4-BE49-F238E27FC236}">
                <a16:creationId xmlns:a16="http://schemas.microsoft.com/office/drawing/2014/main" id="{A5DBD198-0872-4C86-8174-6D5601AB8E8F}"/>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247011008"/>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E14781-B812-4DE2-89BD-C695B5570A11}"/>
              </a:ext>
            </a:extLst>
          </p:cNvPr>
          <p:cNvPicPr>
            <a:picLocks noChangeAspect="1"/>
          </p:cNvPicPr>
          <p:nvPr/>
        </p:nvPicPr>
        <p:blipFill>
          <a:blip r:embed="rId2"/>
          <a:stretch>
            <a:fillRect/>
          </a:stretch>
        </p:blipFill>
        <p:spPr>
          <a:xfrm>
            <a:off x="2480638" y="542637"/>
            <a:ext cx="7230724" cy="5772725"/>
          </a:xfrm>
          <a:prstGeom prst="rect">
            <a:avLst/>
          </a:prstGeom>
        </p:spPr>
      </p:pic>
      <p:sp>
        <p:nvSpPr>
          <p:cNvPr id="4" name="TextBox 3">
            <a:hlinkClick r:id="rId3" action="ppaction://hlinksldjump" highlightClick="1"/>
            <a:extLst>
              <a:ext uri="{FF2B5EF4-FFF2-40B4-BE49-F238E27FC236}">
                <a16:creationId xmlns:a16="http://schemas.microsoft.com/office/drawing/2014/main" id="{55E81B63-8486-48E0-9F17-07A84291E40A}"/>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754808596"/>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E6D7D6-7186-4A12-B821-3EB99260156C}"/>
              </a:ext>
            </a:extLst>
          </p:cNvPr>
          <p:cNvPicPr>
            <a:picLocks noChangeAspect="1"/>
          </p:cNvPicPr>
          <p:nvPr/>
        </p:nvPicPr>
        <p:blipFill>
          <a:blip r:embed="rId2"/>
          <a:stretch>
            <a:fillRect/>
          </a:stretch>
        </p:blipFill>
        <p:spPr>
          <a:xfrm>
            <a:off x="397969" y="367077"/>
            <a:ext cx="4658375" cy="1952898"/>
          </a:xfrm>
          <a:prstGeom prst="rect">
            <a:avLst/>
          </a:prstGeom>
        </p:spPr>
      </p:pic>
      <p:pic>
        <p:nvPicPr>
          <p:cNvPr id="5" name="Picture 4">
            <a:extLst>
              <a:ext uri="{FF2B5EF4-FFF2-40B4-BE49-F238E27FC236}">
                <a16:creationId xmlns:a16="http://schemas.microsoft.com/office/drawing/2014/main" id="{6981C462-D5E5-4A71-90A6-75B44F9DED2B}"/>
              </a:ext>
            </a:extLst>
          </p:cNvPr>
          <p:cNvPicPr>
            <a:picLocks noChangeAspect="1"/>
          </p:cNvPicPr>
          <p:nvPr/>
        </p:nvPicPr>
        <p:blipFill>
          <a:blip r:embed="rId3"/>
          <a:stretch>
            <a:fillRect/>
          </a:stretch>
        </p:blipFill>
        <p:spPr>
          <a:xfrm>
            <a:off x="821764" y="2408891"/>
            <a:ext cx="5639587" cy="4258269"/>
          </a:xfrm>
          <a:prstGeom prst="rect">
            <a:avLst/>
          </a:prstGeom>
        </p:spPr>
      </p:pic>
      <p:sp>
        <p:nvSpPr>
          <p:cNvPr id="6" name="TextBox 5">
            <a:hlinkClick r:id="rId4" action="ppaction://hlinksldjump" highlightClick="1"/>
            <a:extLst>
              <a:ext uri="{FF2B5EF4-FFF2-40B4-BE49-F238E27FC236}">
                <a16:creationId xmlns:a16="http://schemas.microsoft.com/office/drawing/2014/main" id="{98AC2608-7C4F-41E3-84D6-08F70396786F}"/>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567750798"/>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21DD4E-7CF1-4899-91B2-4B3E62C13705}"/>
              </a:ext>
            </a:extLst>
          </p:cNvPr>
          <p:cNvPicPr>
            <a:picLocks noChangeAspect="1"/>
          </p:cNvPicPr>
          <p:nvPr/>
        </p:nvPicPr>
        <p:blipFill>
          <a:blip r:embed="rId2"/>
          <a:stretch>
            <a:fillRect/>
          </a:stretch>
        </p:blipFill>
        <p:spPr>
          <a:xfrm>
            <a:off x="1587397" y="646884"/>
            <a:ext cx="5906324" cy="5430008"/>
          </a:xfrm>
          <a:prstGeom prst="rect">
            <a:avLst/>
          </a:prstGeom>
        </p:spPr>
      </p:pic>
      <p:sp>
        <p:nvSpPr>
          <p:cNvPr id="4" name="TextBox 3">
            <a:hlinkClick r:id="rId3" action="ppaction://hlinksldjump" highlightClick="1"/>
            <a:extLst>
              <a:ext uri="{FF2B5EF4-FFF2-40B4-BE49-F238E27FC236}">
                <a16:creationId xmlns:a16="http://schemas.microsoft.com/office/drawing/2014/main" id="{009CF9A2-F7E3-458A-8619-E9533C93C4EC}"/>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792611666"/>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533A34-B2D9-478F-BBE6-B0E0D04883C8}"/>
              </a:ext>
            </a:extLst>
          </p:cNvPr>
          <p:cNvPicPr>
            <a:picLocks noChangeAspect="1"/>
          </p:cNvPicPr>
          <p:nvPr/>
        </p:nvPicPr>
        <p:blipFill>
          <a:blip r:embed="rId2"/>
          <a:stretch>
            <a:fillRect/>
          </a:stretch>
        </p:blipFill>
        <p:spPr>
          <a:xfrm>
            <a:off x="1325808" y="644953"/>
            <a:ext cx="6849431" cy="2972215"/>
          </a:xfrm>
          <a:prstGeom prst="rect">
            <a:avLst/>
          </a:prstGeom>
        </p:spPr>
      </p:pic>
      <p:sp>
        <p:nvSpPr>
          <p:cNvPr id="6" name="TextBox 5">
            <a:hlinkClick r:id="rId3" action="ppaction://hlinksldjump" highlightClick="1"/>
            <a:extLst>
              <a:ext uri="{FF2B5EF4-FFF2-40B4-BE49-F238E27FC236}">
                <a16:creationId xmlns:a16="http://schemas.microsoft.com/office/drawing/2014/main" id="{B32DDEB3-4A89-401F-9738-D01DEA97EBCA}"/>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4140158840"/>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47B8F1-AF76-4CB5-8A74-37B81F45BA34}"/>
              </a:ext>
            </a:extLst>
          </p:cNvPr>
          <p:cNvPicPr>
            <a:picLocks noChangeAspect="1"/>
          </p:cNvPicPr>
          <p:nvPr/>
        </p:nvPicPr>
        <p:blipFill>
          <a:blip r:embed="rId2"/>
          <a:stretch>
            <a:fillRect/>
          </a:stretch>
        </p:blipFill>
        <p:spPr>
          <a:xfrm>
            <a:off x="1772429" y="118839"/>
            <a:ext cx="7470093" cy="6620321"/>
          </a:xfrm>
          <a:prstGeom prst="rect">
            <a:avLst/>
          </a:prstGeom>
        </p:spPr>
      </p:pic>
      <p:sp>
        <p:nvSpPr>
          <p:cNvPr id="4" name="TextBox 3">
            <a:hlinkClick r:id="rId3" action="ppaction://hlinksldjump" highlightClick="1"/>
            <a:extLst>
              <a:ext uri="{FF2B5EF4-FFF2-40B4-BE49-F238E27FC236}">
                <a16:creationId xmlns:a16="http://schemas.microsoft.com/office/drawing/2014/main" id="{8303F832-8579-4571-9F42-69288BE44550}"/>
              </a:ext>
            </a:extLst>
          </p:cNvPr>
          <p:cNvSpPr txBox="1"/>
          <p:nvPr/>
        </p:nvSpPr>
        <p:spPr>
          <a:xfrm>
            <a:off x="760666" y="6214844"/>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623934351"/>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5FA53F-9FFF-4419-8046-9D8AE255115D}"/>
              </a:ext>
            </a:extLst>
          </p:cNvPr>
          <p:cNvPicPr>
            <a:picLocks noChangeAspect="1"/>
          </p:cNvPicPr>
          <p:nvPr/>
        </p:nvPicPr>
        <p:blipFill>
          <a:blip r:embed="rId2"/>
          <a:stretch>
            <a:fillRect/>
          </a:stretch>
        </p:blipFill>
        <p:spPr>
          <a:xfrm>
            <a:off x="166178" y="1670546"/>
            <a:ext cx="11859644" cy="3516907"/>
          </a:xfrm>
          <a:prstGeom prst="rect">
            <a:avLst/>
          </a:prstGeom>
        </p:spPr>
      </p:pic>
      <p:sp>
        <p:nvSpPr>
          <p:cNvPr id="4" name="TextBox 3">
            <a:hlinkClick r:id="rId3" action="ppaction://hlinksldjump" highlightClick="1"/>
            <a:extLst>
              <a:ext uri="{FF2B5EF4-FFF2-40B4-BE49-F238E27FC236}">
                <a16:creationId xmlns:a16="http://schemas.microsoft.com/office/drawing/2014/main" id="{93554DC3-0A97-4561-ADB9-9AFDF2626B15}"/>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979765978"/>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409D23-B457-4659-B544-06C6D4BE69A5}"/>
              </a:ext>
            </a:extLst>
          </p:cNvPr>
          <p:cNvPicPr>
            <a:picLocks noChangeAspect="1"/>
          </p:cNvPicPr>
          <p:nvPr/>
        </p:nvPicPr>
        <p:blipFill>
          <a:blip r:embed="rId2"/>
          <a:stretch>
            <a:fillRect/>
          </a:stretch>
        </p:blipFill>
        <p:spPr>
          <a:xfrm>
            <a:off x="802397" y="698330"/>
            <a:ext cx="6728272" cy="5461339"/>
          </a:xfrm>
          <a:prstGeom prst="rect">
            <a:avLst/>
          </a:prstGeom>
        </p:spPr>
      </p:pic>
      <p:sp>
        <p:nvSpPr>
          <p:cNvPr id="4" name="TextBox 3">
            <a:hlinkClick r:id="rId3" action="ppaction://hlinksldjump" highlightClick="1"/>
            <a:extLst>
              <a:ext uri="{FF2B5EF4-FFF2-40B4-BE49-F238E27FC236}">
                <a16:creationId xmlns:a16="http://schemas.microsoft.com/office/drawing/2014/main" id="{4C294880-17AA-4FE3-99B9-BE926E926965}"/>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652271292"/>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659806-3CCA-45DE-8D6A-19FAACD20CE4}"/>
              </a:ext>
            </a:extLst>
          </p:cNvPr>
          <p:cNvPicPr>
            <a:picLocks noChangeAspect="1"/>
          </p:cNvPicPr>
          <p:nvPr/>
        </p:nvPicPr>
        <p:blipFill>
          <a:blip r:embed="rId2"/>
          <a:stretch>
            <a:fillRect/>
          </a:stretch>
        </p:blipFill>
        <p:spPr>
          <a:xfrm>
            <a:off x="711355" y="628613"/>
            <a:ext cx="6507682" cy="5600774"/>
          </a:xfrm>
          <a:prstGeom prst="rect">
            <a:avLst/>
          </a:prstGeom>
        </p:spPr>
      </p:pic>
      <p:sp>
        <p:nvSpPr>
          <p:cNvPr id="4" name="TextBox 3">
            <a:hlinkClick r:id="rId3" action="ppaction://hlinksldjump" highlightClick="1"/>
            <a:extLst>
              <a:ext uri="{FF2B5EF4-FFF2-40B4-BE49-F238E27FC236}">
                <a16:creationId xmlns:a16="http://schemas.microsoft.com/office/drawing/2014/main" id="{3B607B97-85E7-4EEB-99D9-C96143A159EB}"/>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94584273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A75E0-FB54-4E89-95BA-F8242BCCCF74}"/>
              </a:ext>
            </a:extLst>
          </p:cNvPr>
          <p:cNvSpPr>
            <a:spLocks noGrp="1"/>
          </p:cNvSpPr>
          <p:nvPr>
            <p:ph type="title"/>
          </p:nvPr>
        </p:nvSpPr>
        <p:spPr/>
        <p:txBody>
          <a:bodyPr/>
          <a:lstStyle/>
          <a:p>
            <a:r>
              <a:rPr lang="en-US" dirty="0"/>
              <a:t>Objectives</a:t>
            </a:r>
            <a:endParaRPr lang="en-PH" dirty="0"/>
          </a:p>
        </p:txBody>
      </p:sp>
      <p:sp>
        <p:nvSpPr>
          <p:cNvPr id="3" name="Content Placeholder 2">
            <a:extLst>
              <a:ext uri="{FF2B5EF4-FFF2-40B4-BE49-F238E27FC236}">
                <a16:creationId xmlns:a16="http://schemas.microsoft.com/office/drawing/2014/main" id="{9B1C5917-7AEC-4AF4-A00B-4057C00FD21F}"/>
              </a:ext>
            </a:extLst>
          </p:cNvPr>
          <p:cNvSpPr>
            <a:spLocks noGrp="1"/>
          </p:cNvSpPr>
          <p:nvPr>
            <p:ph idx="1"/>
          </p:nvPr>
        </p:nvSpPr>
        <p:spPr/>
        <p:txBody>
          <a:bodyPr/>
          <a:lstStyle/>
          <a:p>
            <a:r>
              <a:rPr lang="en-US" dirty="0"/>
              <a:t>The team wants to produce a python based game with underlying story based on stages of grief. It also aims to raise awareness and help people undergoing the stages of grief.</a:t>
            </a:r>
            <a:endParaRPr lang="en-PH" dirty="0"/>
          </a:p>
        </p:txBody>
      </p:sp>
      <p:sp>
        <p:nvSpPr>
          <p:cNvPr id="5" name="TextBox 4">
            <a:hlinkClick r:id="rId2" action="ppaction://hlinksldjump" highlightClick="1"/>
            <a:extLst>
              <a:ext uri="{FF2B5EF4-FFF2-40B4-BE49-F238E27FC236}">
                <a16:creationId xmlns:a16="http://schemas.microsoft.com/office/drawing/2014/main" id="{2BE74EE9-55B8-4D83-A06D-AB527C7D1838}"/>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797544150"/>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56E006-1555-4E81-9D44-D8D10C01ACD4}"/>
              </a:ext>
            </a:extLst>
          </p:cNvPr>
          <p:cNvPicPr>
            <a:picLocks noChangeAspect="1"/>
          </p:cNvPicPr>
          <p:nvPr/>
        </p:nvPicPr>
        <p:blipFill>
          <a:blip r:embed="rId2"/>
          <a:stretch>
            <a:fillRect/>
          </a:stretch>
        </p:blipFill>
        <p:spPr>
          <a:xfrm>
            <a:off x="999414" y="937595"/>
            <a:ext cx="5096586" cy="5239481"/>
          </a:xfrm>
          <a:prstGeom prst="rect">
            <a:avLst/>
          </a:prstGeom>
        </p:spPr>
      </p:pic>
      <p:pic>
        <p:nvPicPr>
          <p:cNvPr id="5" name="Picture 4">
            <a:extLst>
              <a:ext uri="{FF2B5EF4-FFF2-40B4-BE49-F238E27FC236}">
                <a16:creationId xmlns:a16="http://schemas.microsoft.com/office/drawing/2014/main" id="{342E1864-A4EE-4CC2-A1D6-6430B919B384}"/>
              </a:ext>
            </a:extLst>
          </p:cNvPr>
          <p:cNvPicPr>
            <a:picLocks noChangeAspect="1"/>
          </p:cNvPicPr>
          <p:nvPr/>
        </p:nvPicPr>
        <p:blipFill>
          <a:blip r:embed="rId3"/>
          <a:stretch>
            <a:fillRect/>
          </a:stretch>
        </p:blipFill>
        <p:spPr>
          <a:xfrm>
            <a:off x="6096000" y="1856885"/>
            <a:ext cx="4953691" cy="3400900"/>
          </a:xfrm>
          <a:prstGeom prst="rect">
            <a:avLst/>
          </a:prstGeom>
        </p:spPr>
      </p:pic>
      <p:sp>
        <p:nvSpPr>
          <p:cNvPr id="6" name="TextBox 5">
            <a:hlinkClick r:id="rId4" action="ppaction://hlinksldjump" highlightClick="1"/>
            <a:extLst>
              <a:ext uri="{FF2B5EF4-FFF2-40B4-BE49-F238E27FC236}">
                <a16:creationId xmlns:a16="http://schemas.microsoft.com/office/drawing/2014/main" id="{B1A61BB4-F533-459A-BA52-591DE9591128}"/>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260547169"/>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EB533A-3E10-43DB-B051-DDB045977122}"/>
              </a:ext>
            </a:extLst>
          </p:cNvPr>
          <p:cNvPicPr>
            <a:picLocks noChangeAspect="1"/>
          </p:cNvPicPr>
          <p:nvPr/>
        </p:nvPicPr>
        <p:blipFill>
          <a:blip r:embed="rId2"/>
          <a:stretch>
            <a:fillRect/>
          </a:stretch>
        </p:blipFill>
        <p:spPr>
          <a:xfrm>
            <a:off x="726409" y="1249656"/>
            <a:ext cx="6561463" cy="4358687"/>
          </a:xfrm>
          <a:prstGeom prst="rect">
            <a:avLst/>
          </a:prstGeom>
        </p:spPr>
      </p:pic>
      <p:sp>
        <p:nvSpPr>
          <p:cNvPr id="4" name="TextBox 3">
            <a:hlinkClick r:id="rId3" action="ppaction://hlinksldjump" highlightClick="1"/>
            <a:extLst>
              <a:ext uri="{FF2B5EF4-FFF2-40B4-BE49-F238E27FC236}">
                <a16:creationId xmlns:a16="http://schemas.microsoft.com/office/drawing/2014/main" id="{1D0C6584-8E6B-49AF-8464-414300B2A7C7}"/>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356475736"/>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2E21F9-BAC8-4B4C-9C61-5A17012DED04}"/>
              </a:ext>
            </a:extLst>
          </p:cNvPr>
          <p:cNvPicPr>
            <a:picLocks noChangeAspect="1"/>
          </p:cNvPicPr>
          <p:nvPr/>
        </p:nvPicPr>
        <p:blipFill>
          <a:blip r:embed="rId2"/>
          <a:stretch>
            <a:fillRect/>
          </a:stretch>
        </p:blipFill>
        <p:spPr>
          <a:xfrm>
            <a:off x="0" y="285311"/>
            <a:ext cx="6544588" cy="6287377"/>
          </a:xfrm>
          <a:prstGeom prst="rect">
            <a:avLst/>
          </a:prstGeom>
        </p:spPr>
      </p:pic>
      <p:pic>
        <p:nvPicPr>
          <p:cNvPr id="5" name="Picture 4">
            <a:extLst>
              <a:ext uri="{FF2B5EF4-FFF2-40B4-BE49-F238E27FC236}">
                <a16:creationId xmlns:a16="http://schemas.microsoft.com/office/drawing/2014/main" id="{C7C7F99A-E228-446E-B47F-00F46ED68B67}"/>
              </a:ext>
            </a:extLst>
          </p:cNvPr>
          <p:cNvPicPr>
            <a:picLocks noChangeAspect="1"/>
          </p:cNvPicPr>
          <p:nvPr/>
        </p:nvPicPr>
        <p:blipFill>
          <a:blip r:embed="rId3"/>
          <a:stretch>
            <a:fillRect/>
          </a:stretch>
        </p:blipFill>
        <p:spPr>
          <a:xfrm>
            <a:off x="6544588" y="0"/>
            <a:ext cx="5377009" cy="6858000"/>
          </a:xfrm>
          <a:prstGeom prst="rect">
            <a:avLst/>
          </a:prstGeom>
        </p:spPr>
      </p:pic>
      <p:sp>
        <p:nvSpPr>
          <p:cNvPr id="6" name="TextBox 5">
            <a:hlinkClick r:id="rId4" action="ppaction://hlinksldjump" highlightClick="1"/>
            <a:extLst>
              <a:ext uri="{FF2B5EF4-FFF2-40B4-BE49-F238E27FC236}">
                <a16:creationId xmlns:a16="http://schemas.microsoft.com/office/drawing/2014/main" id="{93544189-8D31-4E06-B34F-BEE4FE4FF085}"/>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106363615"/>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39CA50-6ABD-4EB0-BA15-DAFDCB47D5DD}"/>
              </a:ext>
            </a:extLst>
          </p:cNvPr>
          <p:cNvPicPr>
            <a:picLocks noChangeAspect="1"/>
          </p:cNvPicPr>
          <p:nvPr/>
        </p:nvPicPr>
        <p:blipFill>
          <a:blip r:embed="rId2"/>
          <a:stretch>
            <a:fillRect/>
          </a:stretch>
        </p:blipFill>
        <p:spPr>
          <a:xfrm>
            <a:off x="3160302" y="2119129"/>
            <a:ext cx="5868219" cy="2619741"/>
          </a:xfrm>
          <a:prstGeom prst="rect">
            <a:avLst/>
          </a:prstGeom>
        </p:spPr>
      </p:pic>
      <p:sp>
        <p:nvSpPr>
          <p:cNvPr id="3" name="TextBox 2">
            <a:hlinkClick r:id="rId3" action="ppaction://hlinksldjump" highlightClick="1"/>
            <a:extLst>
              <a:ext uri="{FF2B5EF4-FFF2-40B4-BE49-F238E27FC236}">
                <a16:creationId xmlns:a16="http://schemas.microsoft.com/office/drawing/2014/main" id="{89F5EA9D-C006-441F-8156-F8D7EB806A48}"/>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030845383"/>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8EA765F-4204-4B5A-B393-A3E6F6BC740D}"/>
              </a:ext>
            </a:extLst>
          </p:cNvPr>
          <p:cNvPicPr>
            <a:picLocks noChangeAspect="1"/>
          </p:cNvPicPr>
          <p:nvPr/>
        </p:nvPicPr>
        <p:blipFill>
          <a:blip r:embed="rId2"/>
          <a:stretch>
            <a:fillRect/>
          </a:stretch>
        </p:blipFill>
        <p:spPr>
          <a:xfrm>
            <a:off x="2473178" y="342733"/>
            <a:ext cx="7242468" cy="5306259"/>
          </a:xfrm>
          <a:prstGeom prst="rect">
            <a:avLst/>
          </a:prstGeom>
        </p:spPr>
      </p:pic>
      <p:pic>
        <p:nvPicPr>
          <p:cNvPr id="7" name="Picture 6">
            <a:extLst>
              <a:ext uri="{FF2B5EF4-FFF2-40B4-BE49-F238E27FC236}">
                <a16:creationId xmlns:a16="http://schemas.microsoft.com/office/drawing/2014/main" id="{74375CD0-B5E2-4CA9-8D80-A3168220A4C2}"/>
              </a:ext>
            </a:extLst>
          </p:cNvPr>
          <p:cNvPicPr>
            <a:picLocks noChangeAspect="1"/>
          </p:cNvPicPr>
          <p:nvPr/>
        </p:nvPicPr>
        <p:blipFill>
          <a:blip r:embed="rId3"/>
          <a:stretch>
            <a:fillRect/>
          </a:stretch>
        </p:blipFill>
        <p:spPr>
          <a:xfrm>
            <a:off x="611549" y="5772213"/>
            <a:ext cx="4391638" cy="743054"/>
          </a:xfrm>
          <a:prstGeom prst="rect">
            <a:avLst/>
          </a:prstGeom>
        </p:spPr>
      </p:pic>
      <p:sp>
        <p:nvSpPr>
          <p:cNvPr id="8" name="TextBox 7">
            <a:hlinkClick r:id="rId4" action="ppaction://hlinksldjump" highlightClick="1"/>
            <a:extLst>
              <a:ext uri="{FF2B5EF4-FFF2-40B4-BE49-F238E27FC236}">
                <a16:creationId xmlns:a16="http://schemas.microsoft.com/office/drawing/2014/main" id="{89A35676-3E03-428B-B865-67368E3642B5}"/>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955793351"/>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CCAC786-F3C3-40A7-AEC2-13B43CA603F8}"/>
              </a:ext>
            </a:extLst>
          </p:cNvPr>
          <p:cNvPicPr>
            <a:picLocks noChangeAspect="1"/>
          </p:cNvPicPr>
          <p:nvPr/>
        </p:nvPicPr>
        <p:blipFill>
          <a:blip r:embed="rId2"/>
          <a:stretch>
            <a:fillRect/>
          </a:stretch>
        </p:blipFill>
        <p:spPr>
          <a:xfrm>
            <a:off x="791787" y="1353683"/>
            <a:ext cx="7051492" cy="4150634"/>
          </a:xfrm>
          <a:prstGeom prst="rect">
            <a:avLst/>
          </a:prstGeom>
        </p:spPr>
      </p:pic>
      <p:sp>
        <p:nvSpPr>
          <p:cNvPr id="6" name="TextBox 5">
            <a:hlinkClick r:id="rId3" action="ppaction://hlinksldjump" highlightClick="1"/>
            <a:extLst>
              <a:ext uri="{FF2B5EF4-FFF2-40B4-BE49-F238E27FC236}">
                <a16:creationId xmlns:a16="http://schemas.microsoft.com/office/drawing/2014/main" id="{A3C037B8-9D6B-49A3-A928-1CBC3E0F4EBA}"/>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758352052"/>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7C59E3-7D7F-4B44-9F42-469882100804}"/>
              </a:ext>
            </a:extLst>
          </p:cNvPr>
          <p:cNvPicPr>
            <a:picLocks noChangeAspect="1"/>
          </p:cNvPicPr>
          <p:nvPr/>
        </p:nvPicPr>
        <p:blipFill>
          <a:blip r:embed="rId2"/>
          <a:stretch>
            <a:fillRect/>
          </a:stretch>
        </p:blipFill>
        <p:spPr>
          <a:xfrm>
            <a:off x="1435141" y="881734"/>
            <a:ext cx="7828478" cy="5094532"/>
          </a:xfrm>
          <a:prstGeom prst="rect">
            <a:avLst/>
          </a:prstGeom>
        </p:spPr>
      </p:pic>
      <p:sp>
        <p:nvSpPr>
          <p:cNvPr id="4" name="TextBox 3">
            <a:hlinkClick r:id="rId3" action="ppaction://hlinksldjump" highlightClick="1"/>
            <a:extLst>
              <a:ext uri="{FF2B5EF4-FFF2-40B4-BE49-F238E27FC236}">
                <a16:creationId xmlns:a16="http://schemas.microsoft.com/office/drawing/2014/main" id="{99B7DA7D-53A7-4843-8C04-5EC2F82CFA9E}"/>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87716159"/>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6EFE41-963B-4416-BC18-56B04608EBE7}"/>
              </a:ext>
            </a:extLst>
          </p:cNvPr>
          <p:cNvPicPr>
            <a:picLocks noChangeAspect="1"/>
          </p:cNvPicPr>
          <p:nvPr/>
        </p:nvPicPr>
        <p:blipFill>
          <a:blip r:embed="rId2"/>
          <a:stretch>
            <a:fillRect/>
          </a:stretch>
        </p:blipFill>
        <p:spPr>
          <a:xfrm>
            <a:off x="961257" y="902380"/>
            <a:ext cx="10269486" cy="5053239"/>
          </a:xfrm>
          <a:prstGeom prst="rect">
            <a:avLst/>
          </a:prstGeom>
        </p:spPr>
      </p:pic>
      <p:sp>
        <p:nvSpPr>
          <p:cNvPr id="4" name="TextBox 3">
            <a:hlinkClick r:id="rId3" action="ppaction://hlinksldjump" highlightClick="1"/>
            <a:extLst>
              <a:ext uri="{FF2B5EF4-FFF2-40B4-BE49-F238E27FC236}">
                <a16:creationId xmlns:a16="http://schemas.microsoft.com/office/drawing/2014/main" id="{14C88D63-EB50-4ECD-B724-5E1405EA2952}"/>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532480613"/>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9545DE-5AD8-4275-9F31-D256C2E2E429}"/>
              </a:ext>
            </a:extLst>
          </p:cNvPr>
          <p:cNvPicPr>
            <a:picLocks noChangeAspect="1"/>
          </p:cNvPicPr>
          <p:nvPr/>
        </p:nvPicPr>
        <p:blipFill>
          <a:blip r:embed="rId2"/>
          <a:stretch>
            <a:fillRect/>
          </a:stretch>
        </p:blipFill>
        <p:spPr>
          <a:xfrm>
            <a:off x="1904506" y="1183983"/>
            <a:ext cx="8382988" cy="4490034"/>
          </a:xfrm>
          <a:prstGeom prst="rect">
            <a:avLst/>
          </a:prstGeom>
        </p:spPr>
      </p:pic>
      <p:sp>
        <p:nvSpPr>
          <p:cNvPr id="4" name="TextBox 3">
            <a:hlinkClick r:id="rId3" action="ppaction://hlinksldjump" highlightClick="1"/>
            <a:extLst>
              <a:ext uri="{FF2B5EF4-FFF2-40B4-BE49-F238E27FC236}">
                <a16:creationId xmlns:a16="http://schemas.microsoft.com/office/drawing/2014/main" id="{229B998C-5100-4B8E-A8F5-D7160516C59F}"/>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746176907"/>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9A6D23-1FC4-45CE-ACF5-58532178CB82}"/>
              </a:ext>
            </a:extLst>
          </p:cNvPr>
          <p:cNvPicPr>
            <a:picLocks noChangeAspect="1"/>
          </p:cNvPicPr>
          <p:nvPr/>
        </p:nvPicPr>
        <p:blipFill>
          <a:blip r:embed="rId2"/>
          <a:stretch>
            <a:fillRect/>
          </a:stretch>
        </p:blipFill>
        <p:spPr>
          <a:xfrm>
            <a:off x="227781" y="890233"/>
            <a:ext cx="11736438" cy="5077534"/>
          </a:xfrm>
          <a:prstGeom prst="rect">
            <a:avLst/>
          </a:prstGeom>
        </p:spPr>
      </p:pic>
      <p:sp>
        <p:nvSpPr>
          <p:cNvPr id="4" name="TextBox 3">
            <a:hlinkClick r:id="rId3" action="ppaction://hlinksldjump" highlightClick="1"/>
            <a:extLst>
              <a:ext uri="{FF2B5EF4-FFF2-40B4-BE49-F238E27FC236}">
                <a16:creationId xmlns:a16="http://schemas.microsoft.com/office/drawing/2014/main" id="{FAEDAE87-50BD-42F6-AC4F-84B0C5827D7B}"/>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47439328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643ECDC-001B-4A1E-BC07-B249C8EACAE4}"/>
              </a:ext>
              <a:ext uri="{C183D7F6-B498-43B3-948B-1728B52AA6E4}">
                <adec:decorative xmlns:adec="http://schemas.microsoft.com/office/drawing/2017/decorative" val="1"/>
              </a:ext>
            </a:extLst>
          </p:cNvPr>
          <p:cNvPicPr>
            <a:picLocks noChangeAspect="1"/>
          </p:cNvPicPr>
          <p:nvPr/>
        </p:nvPicPr>
        <p:blipFill rotWithShape="1">
          <a:blip r:embed="rId2"/>
          <a:srcRect b="25000"/>
          <a:stretch/>
        </p:blipFill>
        <p:spPr>
          <a:xfrm>
            <a:off x="20" y="10"/>
            <a:ext cx="12191980" cy="6857990"/>
          </a:xfrm>
          <a:prstGeom prst="rect">
            <a:avLst/>
          </a:prstGeom>
        </p:spPr>
      </p:pic>
      <p:sp>
        <p:nvSpPr>
          <p:cNvPr id="4" name="Title 3">
            <a:extLst>
              <a:ext uri="{FF2B5EF4-FFF2-40B4-BE49-F238E27FC236}">
                <a16:creationId xmlns:a16="http://schemas.microsoft.com/office/drawing/2014/main" id="{985CB963-D846-4CD9-A328-CF25359203A0}"/>
              </a:ext>
            </a:extLst>
          </p:cNvPr>
          <p:cNvSpPr>
            <a:spLocks noGrp="1"/>
          </p:cNvSpPr>
          <p:nvPr>
            <p:ph type="title"/>
          </p:nvPr>
        </p:nvSpPr>
        <p:spPr/>
        <p:txBody>
          <a:bodyPr/>
          <a:lstStyle/>
          <a:p>
            <a:r>
              <a:rPr lang="en-US" dirty="0">
                <a:solidFill>
                  <a:schemeClr val="bg1"/>
                </a:solidFill>
              </a:rPr>
              <a:t>Program demo</a:t>
            </a:r>
            <a:endParaRPr lang="en-PH" dirty="0">
              <a:solidFill>
                <a:schemeClr val="bg1"/>
              </a:solidFill>
            </a:endParaRPr>
          </a:p>
        </p:txBody>
      </p:sp>
      <p:sp>
        <p:nvSpPr>
          <p:cNvPr id="5" name="Text Placeholder 4">
            <a:extLst>
              <a:ext uri="{FF2B5EF4-FFF2-40B4-BE49-F238E27FC236}">
                <a16:creationId xmlns:a16="http://schemas.microsoft.com/office/drawing/2014/main" id="{FAADF155-FA3C-448F-B305-0A72201EF153}"/>
              </a:ext>
            </a:extLst>
          </p:cNvPr>
          <p:cNvSpPr>
            <a:spLocks noGrp="1"/>
          </p:cNvSpPr>
          <p:nvPr>
            <p:ph type="body" idx="1"/>
          </p:nvPr>
        </p:nvSpPr>
        <p:spPr/>
        <p:txBody>
          <a:bodyPr/>
          <a:lstStyle/>
          <a:p>
            <a:r>
              <a:rPr lang="en-US" dirty="0">
                <a:solidFill>
                  <a:schemeClr val="bg1"/>
                </a:solidFill>
              </a:rPr>
              <a:t>Gameplay and Demonstration</a:t>
            </a:r>
            <a:endParaRPr lang="en-PH" dirty="0">
              <a:solidFill>
                <a:schemeClr val="bg1"/>
              </a:solidFill>
            </a:endParaRPr>
          </a:p>
        </p:txBody>
      </p:sp>
      <p:sp>
        <p:nvSpPr>
          <p:cNvPr id="8" name="TextBox 7">
            <a:hlinkClick r:id="rId3" action="ppaction://hlinksldjump" highlightClick="1"/>
            <a:extLst>
              <a:ext uri="{FF2B5EF4-FFF2-40B4-BE49-F238E27FC236}">
                <a16:creationId xmlns:a16="http://schemas.microsoft.com/office/drawing/2014/main" id="{23B6BDF8-FB1A-4F68-A382-24212BB6C710}"/>
              </a:ext>
            </a:extLst>
          </p:cNvPr>
          <p:cNvSpPr txBox="1"/>
          <p:nvPr/>
        </p:nvSpPr>
        <p:spPr>
          <a:xfrm>
            <a:off x="5534002" y="6248400"/>
            <a:ext cx="1120820" cy="307777"/>
          </a:xfrm>
          <a:prstGeom prst="rect">
            <a:avLst/>
          </a:prstGeom>
          <a:noFill/>
        </p:spPr>
        <p:txBody>
          <a:bodyPr wrap="none" rtlCol="0">
            <a:spAutoFit/>
          </a:bodyPr>
          <a:lstStyle/>
          <a:p>
            <a:r>
              <a:rPr lang="en-US" sz="1400" dirty="0">
                <a:solidFill>
                  <a:schemeClr val="bg1"/>
                </a:solidFill>
              </a:rPr>
              <a:t>JUMP TO…</a:t>
            </a:r>
            <a:endParaRPr lang="en-PH" sz="1400" dirty="0">
              <a:solidFill>
                <a:schemeClr val="bg1"/>
              </a:solidFill>
            </a:endParaRPr>
          </a:p>
        </p:txBody>
      </p:sp>
    </p:spTree>
    <p:extLst>
      <p:ext uri="{BB962C8B-B14F-4D97-AF65-F5344CB8AC3E}">
        <p14:creationId xmlns:p14="http://schemas.microsoft.com/office/powerpoint/2010/main" val="10932867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0603E8-CF6F-4870-9AA9-960422A6E436}"/>
              </a:ext>
            </a:extLst>
          </p:cNvPr>
          <p:cNvPicPr>
            <a:picLocks noChangeAspect="1"/>
          </p:cNvPicPr>
          <p:nvPr/>
        </p:nvPicPr>
        <p:blipFill>
          <a:blip r:embed="rId2"/>
          <a:stretch>
            <a:fillRect/>
          </a:stretch>
        </p:blipFill>
        <p:spPr>
          <a:xfrm>
            <a:off x="766962" y="1270324"/>
            <a:ext cx="5327450" cy="4317352"/>
          </a:xfrm>
          <a:prstGeom prst="rect">
            <a:avLst/>
          </a:prstGeom>
        </p:spPr>
      </p:pic>
      <p:sp>
        <p:nvSpPr>
          <p:cNvPr id="4" name="TextBox 3">
            <a:hlinkClick r:id="rId3" action="ppaction://hlinksldjump" highlightClick="1"/>
            <a:extLst>
              <a:ext uri="{FF2B5EF4-FFF2-40B4-BE49-F238E27FC236}">
                <a16:creationId xmlns:a16="http://schemas.microsoft.com/office/drawing/2014/main" id="{4512FFA9-95A3-42F8-9955-DCDBFA3C72BA}"/>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232261452"/>
      </p:ext>
    </p:extLst>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AEF1F2-FF90-449A-A593-79BB85AB3A15}"/>
              </a:ext>
            </a:extLst>
          </p:cNvPr>
          <p:cNvPicPr>
            <a:picLocks noChangeAspect="1"/>
          </p:cNvPicPr>
          <p:nvPr/>
        </p:nvPicPr>
        <p:blipFill>
          <a:blip r:embed="rId2"/>
          <a:stretch>
            <a:fillRect/>
          </a:stretch>
        </p:blipFill>
        <p:spPr>
          <a:xfrm>
            <a:off x="783600" y="2199102"/>
            <a:ext cx="5775964" cy="2459795"/>
          </a:xfrm>
          <a:prstGeom prst="rect">
            <a:avLst/>
          </a:prstGeom>
        </p:spPr>
      </p:pic>
      <p:sp>
        <p:nvSpPr>
          <p:cNvPr id="4" name="TextBox 3">
            <a:hlinkClick r:id="rId3" action="ppaction://hlinksldjump" highlightClick="1"/>
            <a:extLst>
              <a:ext uri="{FF2B5EF4-FFF2-40B4-BE49-F238E27FC236}">
                <a16:creationId xmlns:a16="http://schemas.microsoft.com/office/drawing/2014/main" id="{D2A66E75-BE5D-47BF-90E4-36494FB8B9B4}"/>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818442489"/>
      </p:ext>
    </p:extLst>
  </p:cSld>
  <p:clrMapOvr>
    <a:masterClrMapping/>
  </p:clrMapOvr>
  <p:transition spd="slow">
    <p:push dir="u"/>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5CC304-622F-4E99-9E7C-1D981DC37F06}"/>
              </a:ext>
            </a:extLst>
          </p:cNvPr>
          <p:cNvPicPr>
            <a:picLocks noChangeAspect="1"/>
          </p:cNvPicPr>
          <p:nvPr/>
        </p:nvPicPr>
        <p:blipFill>
          <a:blip r:embed="rId2"/>
          <a:stretch>
            <a:fillRect/>
          </a:stretch>
        </p:blipFill>
        <p:spPr>
          <a:xfrm>
            <a:off x="1104716" y="2530854"/>
            <a:ext cx="9979392" cy="1796291"/>
          </a:xfrm>
          <a:prstGeom prst="rect">
            <a:avLst/>
          </a:prstGeom>
        </p:spPr>
      </p:pic>
      <p:sp>
        <p:nvSpPr>
          <p:cNvPr id="4" name="TextBox 3">
            <a:hlinkClick r:id="rId3" action="ppaction://hlinksldjump" highlightClick="1"/>
            <a:extLst>
              <a:ext uri="{FF2B5EF4-FFF2-40B4-BE49-F238E27FC236}">
                <a16:creationId xmlns:a16="http://schemas.microsoft.com/office/drawing/2014/main" id="{7D948315-8F49-42AD-AC2F-677D74AC3B02}"/>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545283594"/>
      </p:ext>
    </p:extLst>
  </p:cSld>
  <p:clrMapOvr>
    <a:masterClrMapping/>
  </p:clrMapOvr>
  <p:transition spd="slow">
    <p:push di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048416-C2F4-4C04-AC30-9B263D207160}"/>
              </a:ext>
            </a:extLst>
          </p:cNvPr>
          <p:cNvPicPr>
            <a:picLocks noChangeAspect="1"/>
          </p:cNvPicPr>
          <p:nvPr/>
        </p:nvPicPr>
        <p:blipFill>
          <a:blip r:embed="rId2"/>
          <a:stretch>
            <a:fillRect/>
          </a:stretch>
        </p:blipFill>
        <p:spPr>
          <a:xfrm>
            <a:off x="673466" y="1247678"/>
            <a:ext cx="8814931" cy="4362644"/>
          </a:xfrm>
          <a:prstGeom prst="rect">
            <a:avLst/>
          </a:prstGeom>
        </p:spPr>
      </p:pic>
      <p:sp>
        <p:nvSpPr>
          <p:cNvPr id="4" name="TextBox 3">
            <a:hlinkClick r:id="rId3" action="ppaction://hlinksldjump" highlightClick="1"/>
            <a:extLst>
              <a:ext uri="{FF2B5EF4-FFF2-40B4-BE49-F238E27FC236}">
                <a16:creationId xmlns:a16="http://schemas.microsoft.com/office/drawing/2014/main" id="{B862ED28-F50D-4CF4-88EF-9279656D00D9}"/>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436094260"/>
      </p:ext>
    </p:extLst>
  </p:cSld>
  <p:clrMapOvr>
    <a:masterClrMapping/>
  </p:clrMapOvr>
  <p:transition spd="slow">
    <p:push dir="u"/>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E80C5F8-0288-48AE-95D7-EDD7CE665B11}"/>
              </a:ext>
            </a:extLst>
          </p:cNvPr>
          <p:cNvPicPr>
            <a:picLocks noChangeAspect="1"/>
          </p:cNvPicPr>
          <p:nvPr/>
        </p:nvPicPr>
        <p:blipFill>
          <a:blip r:embed="rId2"/>
          <a:stretch>
            <a:fillRect/>
          </a:stretch>
        </p:blipFill>
        <p:spPr>
          <a:xfrm>
            <a:off x="2445988" y="1128391"/>
            <a:ext cx="6477904" cy="4601217"/>
          </a:xfrm>
          <a:prstGeom prst="rect">
            <a:avLst/>
          </a:prstGeom>
        </p:spPr>
      </p:pic>
      <p:sp>
        <p:nvSpPr>
          <p:cNvPr id="4" name="TextBox 3">
            <a:hlinkClick r:id="rId3" action="ppaction://hlinksldjump" highlightClick="1"/>
            <a:extLst>
              <a:ext uri="{FF2B5EF4-FFF2-40B4-BE49-F238E27FC236}">
                <a16:creationId xmlns:a16="http://schemas.microsoft.com/office/drawing/2014/main" id="{C1F7A996-CFB4-4BA4-B8E6-B03C3C38A36A}"/>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181621147"/>
      </p:ext>
    </p:extLst>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D2828F-3A00-40C0-8F37-BCF71C58D24A}"/>
              </a:ext>
            </a:extLst>
          </p:cNvPr>
          <p:cNvPicPr>
            <a:picLocks noChangeAspect="1"/>
          </p:cNvPicPr>
          <p:nvPr/>
        </p:nvPicPr>
        <p:blipFill>
          <a:blip r:embed="rId2"/>
          <a:stretch>
            <a:fillRect/>
          </a:stretch>
        </p:blipFill>
        <p:spPr>
          <a:xfrm>
            <a:off x="2094941" y="818785"/>
            <a:ext cx="8002117" cy="5220429"/>
          </a:xfrm>
          <a:prstGeom prst="rect">
            <a:avLst/>
          </a:prstGeom>
        </p:spPr>
      </p:pic>
      <p:sp>
        <p:nvSpPr>
          <p:cNvPr id="4" name="TextBox 3">
            <a:hlinkClick r:id="rId3" action="ppaction://hlinksldjump" highlightClick="1"/>
            <a:extLst>
              <a:ext uri="{FF2B5EF4-FFF2-40B4-BE49-F238E27FC236}">
                <a16:creationId xmlns:a16="http://schemas.microsoft.com/office/drawing/2014/main" id="{29FB3890-7928-4C55-8089-1C6FF95FC176}"/>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837675475"/>
      </p:ext>
    </p:extLst>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39181C-9B9A-4425-A4AB-263C48AB0EFE}"/>
              </a:ext>
            </a:extLst>
          </p:cNvPr>
          <p:cNvPicPr>
            <a:picLocks noChangeAspect="1"/>
          </p:cNvPicPr>
          <p:nvPr/>
        </p:nvPicPr>
        <p:blipFill>
          <a:blip r:embed="rId2"/>
          <a:stretch>
            <a:fillRect/>
          </a:stretch>
        </p:blipFill>
        <p:spPr>
          <a:xfrm>
            <a:off x="2156863" y="890233"/>
            <a:ext cx="7878274" cy="5077534"/>
          </a:xfrm>
          <a:prstGeom prst="rect">
            <a:avLst/>
          </a:prstGeom>
        </p:spPr>
      </p:pic>
      <p:sp>
        <p:nvSpPr>
          <p:cNvPr id="4" name="TextBox 3">
            <a:hlinkClick r:id="rId3" action="ppaction://hlinksldjump" highlightClick="1"/>
            <a:extLst>
              <a:ext uri="{FF2B5EF4-FFF2-40B4-BE49-F238E27FC236}">
                <a16:creationId xmlns:a16="http://schemas.microsoft.com/office/drawing/2014/main" id="{1D66130B-3DF4-4072-B1F0-9C5F0F58F362}"/>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216837307"/>
      </p:ext>
    </p:extLst>
  </p:cSld>
  <p:clrMapOvr>
    <a:masterClrMapping/>
  </p:clrMapOvr>
  <p:transition spd="slow">
    <p:push dir="u"/>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56BB42-13E5-46E0-8A27-5279393F5AAC}"/>
              </a:ext>
            </a:extLst>
          </p:cNvPr>
          <p:cNvPicPr>
            <a:picLocks noChangeAspect="1"/>
          </p:cNvPicPr>
          <p:nvPr/>
        </p:nvPicPr>
        <p:blipFill>
          <a:blip r:embed="rId2"/>
          <a:stretch>
            <a:fillRect/>
          </a:stretch>
        </p:blipFill>
        <p:spPr>
          <a:xfrm>
            <a:off x="2901951" y="2338202"/>
            <a:ext cx="6388098" cy="2181596"/>
          </a:xfrm>
          <a:prstGeom prst="rect">
            <a:avLst/>
          </a:prstGeom>
        </p:spPr>
      </p:pic>
      <p:sp>
        <p:nvSpPr>
          <p:cNvPr id="4" name="TextBox 3">
            <a:hlinkClick r:id="rId3" action="ppaction://hlinksldjump" highlightClick="1"/>
            <a:extLst>
              <a:ext uri="{FF2B5EF4-FFF2-40B4-BE49-F238E27FC236}">
                <a16:creationId xmlns:a16="http://schemas.microsoft.com/office/drawing/2014/main" id="{9348A44D-1B99-4967-BB40-FEC26AB148D8}"/>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428684789"/>
      </p:ext>
    </p:extLst>
  </p:cSld>
  <p:clrMapOvr>
    <a:masterClrMapping/>
  </p:clrMapOvr>
  <p:transition spd="slow">
    <p:push dir="u"/>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6CFB36-3CC8-4DBA-8164-1EB768F8DCAB}"/>
              </a:ext>
            </a:extLst>
          </p:cNvPr>
          <p:cNvPicPr>
            <a:picLocks noChangeAspect="1"/>
          </p:cNvPicPr>
          <p:nvPr/>
        </p:nvPicPr>
        <p:blipFill>
          <a:blip r:embed="rId2"/>
          <a:stretch>
            <a:fillRect/>
          </a:stretch>
        </p:blipFill>
        <p:spPr>
          <a:xfrm>
            <a:off x="2329745" y="814095"/>
            <a:ext cx="9394866" cy="5229809"/>
          </a:xfrm>
          <a:prstGeom prst="rect">
            <a:avLst/>
          </a:prstGeom>
        </p:spPr>
      </p:pic>
      <p:sp>
        <p:nvSpPr>
          <p:cNvPr id="4" name="TextBox 3">
            <a:hlinkClick r:id="rId3" action="ppaction://hlinksldjump" highlightClick="1"/>
            <a:extLst>
              <a:ext uri="{FF2B5EF4-FFF2-40B4-BE49-F238E27FC236}">
                <a16:creationId xmlns:a16="http://schemas.microsoft.com/office/drawing/2014/main" id="{CEC4A73D-153C-4EFF-9BEE-24E75CF791A0}"/>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011670664"/>
      </p:ext>
    </p:extLst>
  </p:cSld>
  <p:clrMapOvr>
    <a:masterClrMapping/>
  </p:clrMapOvr>
  <p:transition spd="slow">
    <p:push dir="u"/>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01733B-FE7F-4B73-AE2A-25F4E2179FEC}"/>
              </a:ext>
            </a:extLst>
          </p:cNvPr>
          <p:cNvPicPr>
            <a:picLocks noChangeAspect="1"/>
          </p:cNvPicPr>
          <p:nvPr/>
        </p:nvPicPr>
        <p:blipFill>
          <a:blip r:embed="rId2"/>
          <a:stretch>
            <a:fillRect/>
          </a:stretch>
        </p:blipFill>
        <p:spPr>
          <a:xfrm>
            <a:off x="2206773" y="358492"/>
            <a:ext cx="8348905" cy="6141015"/>
          </a:xfrm>
          <a:prstGeom prst="rect">
            <a:avLst/>
          </a:prstGeom>
        </p:spPr>
      </p:pic>
      <p:sp>
        <p:nvSpPr>
          <p:cNvPr id="4" name="TextBox 3">
            <a:hlinkClick r:id="rId3" action="ppaction://hlinksldjump" highlightClick="1"/>
            <a:extLst>
              <a:ext uri="{FF2B5EF4-FFF2-40B4-BE49-F238E27FC236}">
                <a16:creationId xmlns:a16="http://schemas.microsoft.com/office/drawing/2014/main" id="{516F51AF-46D9-4D85-9658-4A8D4CD194D1}"/>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88823156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7D84F9-EFE4-419B-B75E-F587BD93ECAF}"/>
              </a:ext>
            </a:extLst>
          </p:cNvPr>
          <p:cNvSpPr>
            <a:spLocks noGrp="1"/>
          </p:cNvSpPr>
          <p:nvPr>
            <p:ph type="title"/>
          </p:nvPr>
        </p:nvSpPr>
        <p:spPr/>
        <p:txBody>
          <a:bodyPr/>
          <a:lstStyle/>
          <a:p>
            <a:r>
              <a:rPr lang="en-US" dirty="0"/>
              <a:t>Program demo</a:t>
            </a:r>
            <a:endParaRPr lang="en-PH" dirty="0"/>
          </a:p>
        </p:txBody>
      </p:sp>
      <p:sp>
        <p:nvSpPr>
          <p:cNvPr id="6" name="Content Placeholder 5">
            <a:extLst>
              <a:ext uri="{FF2B5EF4-FFF2-40B4-BE49-F238E27FC236}">
                <a16:creationId xmlns:a16="http://schemas.microsoft.com/office/drawing/2014/main" id="{26BD59F3-A6BC-4981-8D5B-2E4D894AC2FD}"/>
              </a:ext>
            </a:extLst>
          </p:cNvPr>
          <p:cNvSpPr>
            <a:spLocks noGrp="1"/>
          </p:cNvSpPr>
          <p:nvPr>
            <p:ph sz="half" idx="1"/>
          </p:nvPr>
        </p:nvSpPr>
        <p:spPr/>
        <p:txBody>
          <a:bodyPr/>
          <a:lstStyle/>
          <a:p>
            <a:pPr marL="0" indent="0" algn="ctr">
              <a:buNone/>
            </a:pPr>
            <a:r>
              <a:rPr lang="en-US" dirty="0"/>
              <a:t>Pre-recorded Video</a:t>
            </a:r>
          </a:p>
        </p:txBody>
      </p:sp>
      <p:sp>
        <p:nvSpPr>
          <p:cNvPr id="7" name="Content Placeholder 6">
            <a:extLst>
              <a:ext uri="{FF2B5EF4-FFF2-40B4-BE49-F238E27FC236}">
                <a16:creationId xmlns:a16="http://schemas.microsoft.com/office/drawing/2014/main" id="{E634452D-DBD3-4313-8F5E-F7F0DDA1194B}"/>
              </a:ext>
            </a:extLst>
          </p:cNvPr>
          <p:cNvSpPr>
            <a:spLocks noGrp="1"/>
          </p:cNvSpPr>
          <p:nvPr>
            <p:ph sz="half" idx="2"/>
          </p:nvPr>
        </p:nvSpPr>
        <p:spPr/>
        <p:txBody>
          <a:bodyPr/>
          <a:lstStyle/>
          <a:p>
            <a:pPr marL="0" indent="0" algn="ctr">
              <a:buNone/>
            </a:pPr>
            <a:r>
              <a:rPr lang="en-US" dirty="0">
                <a:hlinkClick r:id="rId2" action="ppaction://program"/>
              </a:rPr>
              <a:t>Run code</a:t>
            </a:r>
            <a:r>
              <a:rPr lang="en-US" dirty="0"/>
              <a:t> or </a:t>
            </a:r>
            <a:r>
              <a:rPr lang="en-US" dirty="0">
                <a:hlinkClick r:id="rId3" action="ppaction://hlinkfile"/>
              </a:rPr>
              <a:t>View Code</a:t>
            </a:r>
            <a:endParaRPr lang="en-US" dirty="0"/>
          </a:p>
        </p:txBody>
      </p:sp>
      <p:sp>
        <p:nvSpPr>
          <p:cNvPr id="9" name="TextBox 8">
            <a:hlinkClick r:id="rId4" action="ppaction://hlinksldjump" highlightClick="1"/>
            <a:extLst>
              <a:ext uri="{FF2B5EF4-FFF2-40B4-BE49-F238E27FC236}">
                <a16:creationId xmlns:a16="http://schemas.microsoft.com/office/drawing/2014/main" id="{BE40E2F8-8DD7-421D-B552-37C07F811842}"/>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1531193538"/>
      </p:ext>
    </p:extLst>
  </p:cSld>
  <p:clrMapOvr>
    <a:masterClrMapping/>
  </p:clrMapOvr>
  <p:transition spd="slow">
    <p:push dir="u"/>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C4A549-B6B6-41C6-BCAC-DB48CDC976BA}"/>
              </a:ext>
            </a:extLst>
          </p:cNvPr>
          <p:cNvPicPr>
            <a:picLocks noChangeAspect="1"/>
          </p:cNvPicPr>
          <p:nvPr/>
        </p:nvPicPr>
        <p:blipFill>
          <a:blip r:embed="rId2"/>
          <a:stretch>
            <a:fillRect/>
          </a:stretch>
        </p:blipFill>
        <p:spPr>
          <a:xfrm>
            <a:off x="2729564" y="2085280"/>
            <a:ext cx="3998061" cy="2687439"/>
          </a:xfrm>
          <a:prstGeom prst="rect">
            <a:avLst/>
          </a:prstGeom>
        </p:spPr>
      </p:pic>
      <p:sp>
        <p:nvSpPr>
          <p:cNvPr id="4" name="TextBox 3">
            <a:hlinkClick r:id="rId3" action="ppaction://hlinksldjump" highlightClick="1"/>
            <a:extLst>
              <a:ext uri="{FF2B5EF4-FFF2-40B4-BE49-F238E27FC236}">
                <a16:creationId xmlns:a16="http://schemas.microsoft.com/office/drawing/2014/main" id="{F17FF37C-08D3-4ADF-8EFA-3B8D15697335}"/>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427184951"/>
      </p:ext>
    </p:extLst>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525617-AB9C-4052-9A3C-7B7E5167B6A9}"/>
              </a:ext>
            </a:extLst>
          </p:cNvPr>
          <p:cNvPicPr>
            <a:picLocks noChangeAspect="1"/>
          </p:cNvPicPr>
          <p:nvPr/>
        </p:nvPicPr>
        <p:blipFill>
          <a:blip r:embed="rId2"/>
          <a:stretch>
            <a:fillRect/>
          </a:stretch>
        </p:blipFill>
        <p:spPr>
          <a:xfrm>
            <a:off x="2322344" y="1880125"/>
            <a:ext cx="7396309" cy="3097749"/>
          </a:xfrm>
          <a:prstGeom prst="rect">
            <a:avLst/>
          </a:prstGeom>
        </p:spPr>
      </p:pic>
      <p:sp>
        <p:nvSpPr>
          <p:cNvPr id="4" name="TextBox 3">
            <a:hlinkClick r:id="rId3" action="ppaction://hlinksldjump" highlightClick="1"/>
            <a:extLst>
              <a:ext uri="{FF2B5EF4-FFF2-40B4-BE49-F238E27FC236}">
                <a16:creationId xmlns:a16="http://schemas.microsoft.com/office/drawing/2014/main" id="{612429BA-D70E-4C7D-AE01-A08F99895258}"/>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859781543"/>
      </p:ext>
    </p:extLst>
  </p:cSld>
  <p:clrMapOvr>
    <a:masterClrMapping/>
  </p:clrMapOvr>
  <p:transition spd="slow">
    <p:push dir="u"/>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46982B-6CB1-43A2-813D-B7520E881D43}"/>
              </a:ext>
            </a:extLst>
          </p:cNvPr>
          <p:cNvPicPr>
            <a:picLocks noChangeAspect="1"/>
          </p:cNvPicPr>
          <p:nvPr/>
        </p:nvPicPr>
        <p:blipFill>
          <a:blip r:embed="rId2"/>
          <a:stretch>
            <a:fillRect/>
          </a:stretch>
        </p:blipFill>
        <p:spPr>
          <a:xfrm>
            <a:off x="0" y="1264511"/>
            <a:ext cx="12192000" cy="3691414"/>
          </a:xfrm>
          <a:prstGeom prst="rect">
            <a:avLst/>
          </a:prstGeom>
        </p:spPr>
      </p:pic>
      <p:sp>
        <p:nvSpPr>
          <p:cNvPr id="4" name="TextBox 3">
            <a:hlinkClick r:id="rId3" action="ppaction://hlinksldjump" highlightClick="1"/>
            <a:extLst>
              <a:ext uri="{FF2B5EF4-FFF2-40B4-BE49-F238E27FC236}">
                <a16:creationId xmlns:a16="http://schemas.microsoft.com/office/drawing/2014/main" id="{70FECE4F-374A-470E-BA04-29A7191F66B4}"/>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838198938"/>
      </p:ext>
    </p:extLst>
  </p:cSld>
  <p:clrMapOvr>
    <a:masterClrMapping/>
  </p:clrMapOvr>
  <p:transition spd="slow">
    <p:push dir="u"/>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107C03-F06A-4D94-BA0E-06DB276EC6CA}"/>
              </a:ext>
            </a:extLst>
          </p:cNvPr>
          <p:cNvPicPr>
            <a:picLocks noChangeAspect="1"/>
          </p:cNvPicPr>
          <p:nvPr/>
        </p:nvPicPr>
        <p:blipFill>
          <a:blip r:embed="rId2"/>
          <a:stretch>
            <a:fillRect/>
          </a:stretch>
        </p:blipFill>
        <p:spPr>
          <a:xfrm>
            <a:off x="0" y="395379"/>
            <a:ext cx="12192000" cy="5329012"/>
          </a:xfrm>
          <a:prstGeom prst="rect">
            <a:avLst/>
          </a:prstGeom>
        </p:spPr>
      </p:pic>
      <p:sp>
        <p:nvSpPr>
          <p:cNvPr id="4" name="TextBox 3">
            <a:hlinkClick r:id="rId3" action="ppaction://hlinksldjump" highlightClick="1"/>
            <a:extLst>
              <a:ext uri="{FF2B5EF4-FFF2-40B4-BE49-F238E27FC236}">
                <a16:creationId xmlns:a16="http://schemas.microsoft.com/office/drawing/2014/main" id="{10C5FF37-2924-443E-BCEA-F7D87C64CB00}"/>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4148481765"/>
      </p:ext>
    </p:extLst>
  </p:cSld>
  <p:clrMapOvr>
    <a:masterClrMapping/>
  </p:clrMapOvr>
  <p:transition spd="slow">
    <p:push dir="u"/>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5CD4DD-871D-4795-AE8E-3AF1C5C6FCA9}"/>
              </a:ext>
            </a:extLst>
          </p:cNvPr>
          <p:cNvPicPr>
            <a:picLocks noChangeAspect="1"/>
          </p:cNvPicPr>
          <p:nvPr/>
        </p:nvPicPr>
        <p:blipFill>
          <a:blip r:embed="rId2"/>
          <a:stretch>
            <a:fillRect/>
          </a:stretch>
        </p:blipFill>
        <p:spPr>
          <a:xfrm>
            <a:off x="1371244" y="969664"/>
            <a:ext cx="9446335" cy="4482444"/>
          </a:xfrm>
          <a:prstGeom prst="rect">
            <a:avLst/>
          </a:prstGeom>
        </p:spPr>
      </p:pic>
      <p:sp>
        <p:nvSpPr>
          <p:cNvPr id="4" name="TextBox 3">
            <a:hlinkClick r:id="rId3" action="ppaction://hlinksldjump" highlightClick="1"/>
            <a:extLst>
              <a:ext uri="{FF2B5EF4-FFF2-40B4-BE49-F238E27FC236}">
                <a16:creationId xmlns:a16="http://schemas.microsoft.com/office/drawing/2014/main" id="{0EAFFC23-FC4A-41C7-A1C4-8014E82A338F}"/>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775976177"/>
      </p:ext>
    </p:extLst>
  </p:cSld>
  <p:clrMapOvr>
    <a:masterClrMapping/>
  </p:clrMapOvr>
  <p:transition spd="slow">
    <p:push dir="u"/>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B3B333-8492-4B84-A047-542D7255DC4B}"/>
              </a:ext>
            </a:extLst>
          </p:cNvPr>
          <p:cNvPicPr>
            <a:picLocks noChangeAspect="1"/>
          </p:cNvPicPr>
          <p:nvPr/>
        </p:nvPicPr>
        <p:blipFill>
          <a:blip r:embed="rId2"/>
          <a:stretch>
            <a:fillRect/>
          </a:stretch>
        </p:blipFill>
        <p:spPr>
          <a:xfrm>
            <a:off x="1930659" y="1172929"/>
            <a:ext cx="3750291" cy="4226916"/>
          </a:xfrm>
          <a:prstGeom prst="rect">
            <a:avLst/>
          </a:prstGeom>
        </p:spPr>
      </p:pic>
      <p:sp>
        <p:nvSpPr>
          <p:cNvPr id="6" name="TextBox 5">
            <a:hlinkClick r:id="rId3" action="ppaction://hlinksldjump" highlightClick="1"/>
            <a:extLst>
              <a:ext uri="{FF2B5EF4-FFF2-40B4-BE49-F238E27FC236}">
                <a16:creationId xmlns:a16="http://schemas.microsoft.com/office/drawing/2014/main" id="{38A1FF36-E984-41D5-8371-8A875725BBEC}"/>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500263879"/>
      </p:ext>
    </p:extLst>
  </p:cSld>
  <p:clrMapOvr>
    <a:masterClrMapping/>
  </p:clrMapOvr>
  <p:transition spd="slow">
    <p:push dir="u"/>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16D6433-A954-4E5C-A65D-FAE7E9D0184E}"/>
              </a:ext>
            </a:extLst>
          </p:cNvPr>
          <p:cNvPicPr>
            <a:picLocks noChangeAspect="1"/>
          </p:cNvPicPr>
          <p:nvPr/>
        </p:nvPicPr>
        <p:blipFill>
          <a:blip r:embed="rId2"/>
          <a:stretch>
            <a:fillRect/>
          </a:stretch>
        </p:blipFill>
        <p:spPr>
          <a:xfrm>
            <a:off x="78155" y="2976611"/>
            <a:ext cx="3697032" cy="787332"/>
          </a:xfrm>
          <a:prstGeom prst="rect">
            <a:avLst/>
          </a:prstGeom>
        </p:spPr>
      </p:pic>
      <p:sp>
        <p:nvSpPr>
          <p:cNvPr id="3" name="TextBox 2">
            <a:hlinkClick r:id="rId3" action="ppaction://hlinkfile"/>
            <a:extLst>
              <a:ext uri="{FF2B5EF4-FFF2-40B4-BE49-F238E27FC236}">
                <a16:creationId xmlns:a16="http://schemas.microsoft.com/office/drawing/2014/main" id="{7B9B3BFF-49EC-4BA4-8227-C5B6F9C49F2A}"/>
              </a:ext>
            </a:extLst>
          </p:cNvPr>
          <p:cNvSpPr txBox="1"/>
          <p:nvPr/>
        </p:nvSpPr>
        <p:spPr>
          <a:xfrm>
            <a:off x="5391320" y="4684294"/>
            <a:ext cx="1409360" cy="369332"/>
          </a:xfrm>
          <a:prstGeom prst="rect">
            <a:avLst/>
          </a:prstGeom>
          <a:noFill/>
        </p:spPr>
        <p:txBody>
          <a:bodyPr wrap="none" rtlCol="0">
            <a:spAutoFit/>
          </a:bodyPr>
          <a:lstStyle/>
          <a:p>
            <a:r>
              <a:rPr lang="en-US" b="1" u="sng" dirty="0"/>
              <a:t>View code</a:t>
            </a:r>
            <a:endParaRPr lang="en-PH" b="1" u="sng" dirty="0"/>
          </a:p>
        </p:txBody>
      </p:sp>
      <p:sp>
        <p:nvSpPr>
          <p:cNvPr id="4" name="TextBox 3">
            <a:hlinkClick r:id="rId4" action="ppaction://hlinksldjump" highlightClick="1"/>
            <a:extLst>
              <a:ext uri="{FF2B5EF4-FFF2-40B4-BE49-F238E27FC236}">
                <a16:creationId xmlns:a16="http://schemas.microsoft.com/office/drawing/2014/main" id="{838D30EC-1A47-45A1-A76C-8B7B339079BA}"/>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
        <p:nvSpPr>
          <p:cNvPr id="6" name="TextBox 5">
            <a:extLst>
              <a:ext uri="{FF2B5EF4-FFF2-40B4-BE49-F238E27FC236}">
                <a16:creationId xmlns:a16="http://schemas.microsoft.com/office/drawing/2014/main" id="{058C1308-765F-4DFF-9B30-0DF5214E6DA4}"/>
              </a:ext>
            </a:extLst>
          </p:cNvPr>
          <p:cNvSpPr txBox="1"/>
          <p:nvPr/>
        </p:nvSpPr>
        <p:spPr>
          <a:xfrm>
            <a:off x="3047111" y="5184288"/>
            <a:ext cx="6094602" cy="369332"/>
          </a:xfrm>
          <a:prstGeom prst="rect">
            <a:avLst/>
          </a:prstGeom>
          <a:noFill/>
        </p:spPr>
        <p:txBody>
          <a:bodyPr wrap="square">
            <a:spAutoFit/>
          </a:bodyPr>
          <a:lstStyle/>
          <a:p>
            <a:pPr marL="0" indent="0" algn="ctr">
              <a:buNone/>
            </a:pPr>
            <a:r>
              <a:rPr lang="en-US" dirty="0">
                <a:solidFill>
                  <a:schemeClr val="tx2"/>
                </a:solidFill>
                <a:hlinkClick r:id="rId5" action="ppaction://program">
                  <a:extLst>
                    <a:ext uri="{A12FA001-AC4F-418D-AE19-62706E023703}">
                      <ahyp:hlinkClr xmlns:ahyp="http://schemas.microsoft.com/office/drawing/2018/hyperlinkcolor" val="tx"/>
                    </a:ext>
                  </a:extLst>
                </a:hlinkClick>
              </a:rPr>
              <a:t>Run code</a:t>
            </a:r>
            <a:endParaRPr lang="en-PH" dirty="0">
              <a:solidFill>
                <a:schemeClr val="tx2"/>
              </a:solidFill>
            </a:endParaRPr>
          </a:p>
        </p:txBody>
      </p:sp>
    </p:spTree>
    <p:extLst>
      <p:ext uri="{BB962C8B-B14F-4D97-AF65-F5344CB8AC3E}">
        <p14:creationId xmlns:p14="http://schemas.microsoft.com/office/powerpoint/2010/main" val="2113065698"/>
      </p:ext>
    </p:extLst>
  </p:cSld>
  <p:clrMapOvr>
    <a:masterClrMapping/>
  </p:clrMapOvr>
  <p:transition spd="slow">
    <p:push dir="u"/>
  </p:transition>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643ECDC-001B-4A1E-BC07-B249C8EACAE4}"/>
              </a:ext>
              <a:ext uri="{C183D7F6-B498-43B3-948B-1728B52AA6E4}">
                <adec:decorative xmlns:adec="http://schemas.microsoft.com/office/drawing/2017/decorative" val="1"/>
              </a:ext>
            </a:extLst>
          </p:cNvPr>
          <p:cNvPicPr>
            <a:picLocks noChangeAspect="1"/>
          </p:cNvPicPr>
          <p:nvPr/>
        </p:nvPicPr>
        <p:blipFill rotWithShape="1">
          <a:blip r:embed="rId2"/>
          <a:srcRect b="25000"/>
          <a:stretch/>
        </p:blipFill>
        <p:spPr>
          <a:xfrm>
            <a:off x="20" y="10"/>
            <a:ext cx="12191980" cy="6857990"/>
          </a:xfrm>
          <a:prstGeom prst="rect">
            <a:avLst/>
          </a:prstGeom>
        </p:spPr>
      </p:pic>
      <p:sp>
        <p:nvSpPr>
          <p:cNvPr id="4" name="Title 3">
            <a:extLst>
              <a:ext uri="{FF2B5EF4-FFF2-40B4-BE49-F238E27FC236}">
                <a16:creationId xmlns:a16="http://schemas.microsoft.com/office/drawing/2014/main" id="{985CB963-D846-4CD9-A328-CF25359203A0}"/>
              </a:ext>
            </a:extLst>
          </p:cNvPr>
          <p:cNvSpPr>
            <a:spLocks noGrp="1"/>
          </p:cNvSpPr>
          <p:nvPr>
            <p:ph type="title"/>
          </p:nvPr>
        </p:nvSpPr>
        <p:spPr/>
        <p:txBody>
          <a:bodyPr/>
          <a:lstStyle/>
          <a:p>
            <a:r>
              <a:rPr lang="en-US" dirty="0">
                <a:solidFill>
                  <a:schemeClr val="bg1"/>
                </a:solidFill>
              </a:rPr>
              <a:t>Documentation</a:t>
            </a:r>
            <a:endParaRPr lang="en-PH" dirty="0">
              <a:solidFill>
                <a:schemeClr val="bg1"/>
              </a:solidFill>
            </a:endParaRPr>
          </a:p>
        </p:txBody>
      </p:sp>
      <p:sp>
        <p:nvSpPr>
          <p:cNvPr id="5" name="Text Placeholder 4">
            <a:extLst>
              <a:ext uri="{FF2B5EF4-FFF2-40B4-BE49-F238E27FC236}">
                <a16:creationId xmlns:a16="http://schemas.microsoft.com/office/drawing/2014/main" id="{FAADF155-FA3C-448F-B305-0A72201EF153}"/>
              </a:ext>
            </a:extLst>
          </p:cNvPr>
          <p:cNvSpPr>
            <a:spLocks noGrp="1"/>
          </p:cNvSpPr>
          <p:nvPr>
            <p:ph type="body" idx="1"/>
          </p:nvPr>
        </p:nvSpPr>
        <p:spPr/>
        <p:txBody>
          <a:bodyPr/>
          <a:lstStyle/>
          <a:p>
            <a:endParaRPr lang="en-PH" dirty="0">
              <a:solidFill>
                <a:schemeClr val="bg1"/>
              </a:solidFill>
            </a:endParaRPr>
          </a:p>
        </p:txBody>
      </p:sp>
      <p:sp>
        <p:nvSpPr>
          <p:cNvPr id="8" name="TextBox 7">
            <a:hlinkClick r:id="rId3" action="ppaction://hlinksldjump" highlightClick="1"/>
            <a:extLst>
              <a:ext uri="{FF2B5EF4-FFF2-40B4-BE49-F238E27FC236}">
                <a16:creationId xmlns:a16="http://schemas.microsoft.com/office/drawing/2014/main" id="{E0BF992C-9089-410B-BD05-710C02615730}"/>
              </a:ext>
            </a:extLst>
          </p:cNvPr>
          <p:cNvSpPr txBox="1"/>
          <p:nvPr/>
        </p:nvSpPr>
        <p:spPr>
          <a:xfrm>
            <a:off x="5534002" y="6248400"/>
            <a:ext cx="1120820" cy="307777"/>
          </a:xfrm>
          <a:prstGeom prst="rect">
            <a:avLst/>
          </a:prstGeom>
          <a:noFill/>
        </p:spPr>
        <p:txBody>
          <a:bodyPr wrap="none" rtlCol="0">
            <a:spAutoFit/>
          </a:bodyPr>
          <a:lstStyle/>
          <a:p>
            <a:r>
              <a:rPr lang="en-US" sz="1400" dirty="0">
                <a:solidFill>
                  <a:schemeClr val="bg1"/>
                </a:solidFill>
              </a:rPr>
              <a:t>JUMP TO…</a:t>
            </a:r>
            <a:endParaRPr lang="en-PH" sz="1400" dirty="0">
              <a:solidFill>
                <a:schemeClr val="bg1"/>
              </a:solidFill>
            </a:endParaRPr>
          </a:p>
        </p:txBody>
      </p:sp>
    </p:spTree>
    <p:extLst>
      <p:ext uri="{BB962C8B-B14F-4D97-AF65-F5344CB8AC3E}">
        <p14:creationId xmlns:p14="http://schemas.microsoft.com/office/powerpoint/2010/main" val="19258992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hlinkClick r:id="rId2" action="ppaction://hlinksldjump" highlightClick="1"/>
            <a:extLst>
              <a:ext uri="{FF2B5EF4-FFF2-40B4-BE49-F238E27FC236}">
                <a16:creationId xmlns:a16="http://schemas.microsoft.com/office/drawing/2014/main" id="{1AB09AB4-C83D-4F40-A5B4-386B047EF28D}"/>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2656484734"/>
      </p:ext>
    </p:extLst>
  </p:cSld>
  <p:clrMapOvr>
    <a:masterClrMapping/>
  </p:clrMapOvr>
  <p:transition spd="slow">
    <p:push dir="u"/>
  </p:transition>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hlinkClick r:id="rId2" action="ppaction://hlinksldjump" highlightClick="1"/>
            <a:extLst>
              <a:ext uri="{FF2B5EF4-FFF2-40B4-BE49-F238E27FC236}">
                <a16:creationId xmlns:a16="http://schemas.microsoft.com/office/drawing/2014/main" id="{D2CB2198-FB99-4674-9241-A634F6CFAAFD}"/>
              </a:ext>
            </a:extLst>
          </p:cNvPr>
          <p:cNvSpPr txBox="1"/>
          <p:nvPr/>
        </p:nvSpPr>
        <p:spPr>
          <a:xfrm>
            <a:off x="5534002" y="6248400"/>
            <a:ext cx="1120820" cy="307777"/>
          </a:xfrm>
          <a:prstGeom prst="rect">
            <a:avLst/>
          </a:prstGeom>
          <a:noFill/>
        </p:spPr>
        <p:txBody>
          <a:bodyPr wrap="none" rtlCol="0">
            <a:spAutoFit/>
          </a:bodyPr>
          <a:lstStyle/>
          <a:p>
            <a:r>
              <a:rPr lang="en-US" sz="1400" dirty="0"/>
              <a:t>JUMP TO…</a:t>
            </a:r>
            <a:endParaRPr lang="en-PH" sz="1400" dirty="0"/>
          </a:p>
        </p:txBody>
      </p:sp>
    </p:spTree>
    <p:extLst>
      <p:ext uri="{BB962C8B-B14F-4D97-AF65-F5344CB8AC3E}">
        <p14:creationId xmlns:p14="http://schemas.microsoft.com/office/powerpoint/2010/main" val="367840725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643ECDC-001B-4A1E-BC07-B249C8EACAE4}"/>
              </a:ext>
              <a:ext uri="{C183D7F6-B498-43B3-948B-1728B52AA6E4}">
                <adec:decorative xmlns:adec="http://schemas.microsoft.com/office/drawing/2017/decorative" val="1"/>
              </a:ext>
            </a:extLst>
          </p:cNvPr>
          <p:cNvPicPr>
            <a:picLocks noChangeAspect="1"/>
          </p:cNvPicPr>
          <p:nvPr/>
        </p:nvPicPr>
        <p:blipFill rotWithShape="1">
          <a:blip r:embed="rId2"/>
          <a:srcRect b="25000"/>
          <a:stretch/>
        </p:blipFill>
        <p:spPr>
          <a:xfrm>
            <a:off x="20" y="10"/>
            <a:ext cx="12191980" cy="6857990"/>
          </a:xfrm>
          <a:prstGeom prst="rect">
            <a:avLst/>
          </a:prstGeom>
        </p:spPr>
      </p:pic>
      <p:sp>
        <p:nvSpPr>
          <p:cNvPr id="4" name="Title 3">
            <a:extLst>
              <a:ext uri="{FF2B5EF4-FFF2-40B4-BE49-F238E27FC236}">
                <a16:creationId xmlns:a16="http://schemas.microsoft.com/office/drawing/2014/main" id="{985CB963-D846-4CD9-A328-CF25359203A0}"/>
              </a:ext>
            </a:extLst>
          </p:cNvPr>
          <p:cNvSpPr>
            <a:spLocks noGrp="1"/>
          </p:cNvSpPr>
          <p:nvPr>
            <p:ph type="title"/>
          </p:nvPr>
        </p:nvSpPr>
        <p:spPr/>
        <p:txBody>
          <a:bodyPr/>
          <a:lstStyle/>
          <a:p>
            <a:r>
              <a:rPr lang="en-US" dirty="0">
                <a:solidFill>
                  <a:schemeClr val="bg1"/>
                </a:solidFill>
              </a:rPr>
              <a:t>Level Design</a:t>
            </a:r>
            <a:endParaRPr lang="en-PH" dirty="0">
              <a:solidFill>
                <a:schemeClr val="bg1"/>
              </a:solidFill>
            </a:endParaRPr>
          </a:p>
        </p:txBody>
      </p:sp>
      <p:sp>
        <p:nvSpPr>
          <p:cNvPr id="5" name="Text Placeholder 4">
            <a:extLst>
              <a:ext uri="{FF2B5EF4-FFF2-40B4-BE49-F238E27FC236}">
                <a16:creationId xmlns:a16="http://schemas.microsoft.com/office/drawing/2014/main" id="{FAADF155-FA3C-448F-B305-0A72201EF153}"/>
              </a:ext>
            </a:extLst>
          </p:cNvPr>
          <p:cNvSpPr>
            <a:spLocks noGrp="1"/>
          </p:cNvSpPr>
          <p:nvPr>
            <p:ph type="body" idx="1"/>
          </p:nvPr>
        </p:nvSpPr>
        <p:spPr/>
        <p:txBody>
          <a:bodyPr/>
          <a:lstStyle/>
          <a:p>
            <a:endParaRPr lang="en-PH" dirty="0">
              <a:solidFill>
                <a:schemeClr val="bg1"/>
              </a:solidFill>
            </a:endParaRPr>
          </a:p>
        </p:txBody>
      </p:sp>
      <p:sp>
        <p:nvSpPr>
          <p:cNvPr id="8" name="TextBox 7">
            <a:hlinkClick r:id="rId3" action="ppaction://hlinksldjump" highlightClick="1"/>
            <a:extLst>
              <a:ext uri="{FF2B5EF4-FFF2-40B4-BE49-F238E27FC236}">
                <a16:creationId xmlns:a16="http://schemas.microsoft.com/office/drawing/2014/main" id="{E0BF992C-9089-410B-BD05-710C02615730}"/>
              </a:ext>
            </a:extLst>
          </p:cNvPr>
          <p:cNvSpPr txBox="1"/>
          <p:nvPr/>
        </p:nvSpPr>
        <p:spPr>
          <a:xfrm>
            <a:off x="5534002" y="6248400"/>
            <a:ext cx="1120820" cy="307777"/>
          </a:xfrm>
          <a:prstGeom prst="rect">
            <a:avLst/>
          </a:prstGeom>
          <a:noFill/>
        </p:spPr>
        <p:txBody>
          <a:bodyPr wrap="none" rtlCol="0">
            <a:spAutoFit/>
          </a:bodyPr>
          <a:lstStyle/>
          <a:p>
            <a:r>
              <a:rPr lang="en-US" sz="1400" dirty="0">
                <a:solidFill>
                  <a:schemeClr val="bg1"/>
                </a:solidFill>
              </a:rPr>
              <a:t>JUMP TO…</a:t>
            </a:r>
            <a:endParaRPr lang="en-PH" sz="1400" dirty="0">
              <a:solidFill>
                <a:schemeClr val="bg1"/>
              </a:solidFill>
            </a:endParaRPr>
          </a:p>
        </p:txBody>
      </p:sp>
      <p:sp>
        <p:nvSpPr>
          <p:cNvPr id="7" name="TextBox 6">
            <a:extLst>
              <a:ext uri="{FF2B5EF4-FFF2-40B4-BE49-F238E27FC236}">
                <a16:creationId xmlns:a16="http://schemas.microsoft.com/office/drawing/2014/main" id="{6C435D2F-DBF5-4E7A-A19E-712546BCCDA7}"/>
              </a:ext>
            </a:extLst>
          </p:cNvPr>
          <p:cNvSpPr txBox="1"/>
          <p:nvPr/>
        </p:nvSpPr>
        <p:spPr>
          <a:xfrm>
            <a:off x="5662569" y="5876849"/>
            <a:ext cx="625492" cy="369332"/>
          </a:xfrm>
          <a:prstGeom prst="rect">
            <a:avLst/>
          </a:prstGeom>
          <a:noFill/>
        </p:spPr>
        <p:txBody>
          <a:bodyPr wrap="none" rtlCol="0">
            <a:spAutoFit/>
          </a:bodyPr>
          <a:lstStyle/>
          <a:p>
            <a:r>
              <a:rPr lang="en-US" dirty="0">
                <a:solidFill>
                  <a:schemeClr val="bg1"/>
                </a:solidFill>
                <a:hlinkClick r:id="rId4" action="ppaction://hlinksldjump"/>
              </a:rPr>
              <a:t>SKIP</a:t>
            </a:r>
            <a:endParaRPr lang="en-PH" dirty="0">
              <a:solidFill>
                <a:schemeClr val="bg1"/>
              </a:solidFill>
            </a:endParaRPr>
          </a:p>
        </p:txBody>
      </p:sp>
    </p:spTree>
    <p:extLst>
      <p:ext uri="{BB962C8B-B14F-4D97-AF65-F5344CB8AC3E}">
        <p14:creationId xmlns:p14="http://schemas.microsoft.com/office/powerpoint/2010/main" val="41239570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0078242"/>
      </p:ext>
    </p:extLst>
  </p:cSld>
  <p:clrMapOvr>
    <a:masterClrMapping/>
  </p:clrMapOvr>
  <p:transition spd="slow">
    <p:push dir="u"/>
  </p:transition>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1649252"/>
      </p:ext>
    </p:extLst>
  </p:cSld>
  <p:clrMapOvr>
    <a:masterClrMapping/>
  </p:clrMapOvr>
  <p:transition spd="slow">
    <p:push dir="u"/>
  </p:transition>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131425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25A938-A1BE-47AF-A719-F553230DF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11769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8027F7-6190-45CE-B2A6-05F0649612E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196995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C499F51D2D4C44E9F5FE5FF3E3C0325" ma:contentTypeVersion="11" ma:contentTypeDescription="Create a new document." ma:contentTypeScope="" ma:versionID="98b44e20f945326be9499ecf39c6b3b2">
  <xsd:schema xmlns:xsd="http://www.w3.org/2001/XMLSchema" xmlns:xs="http://www.w3.org/2001/XMLSchema" xmlns:p="http://schemas.microsoft.com/office/2006/metadata/properties" xmlns:ns3="283920c9-4567-497a-9337-cd8d3f15eb24" xmlns:ns4="c45f32f0-7079-42ce-b795-8a247cb6dbb8" targetNamespace="http://schemas.microsoft.com/office/2006/metadata/properties" ma:root="true" ma:fieldsID="71e51c4799348fd1d617cee9e34c297c" ns3:_="" ns4:_="">
    <xsd:import namespace="283920c9-4567-497a-9337-cd8d3f15eb24"/>
    <xsd:import namespace="c45f32f0-7079-42ce-b795-8a247cb6dbb8"/>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3920c9-4567-497a-9337-cd8d3f15eb2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45f32f0-7079-42ce-b795-8a247cb6dbb8"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283920c9-4567-497a-9337-cd8d3f15eb24" xsi:nil="true"/>
  </documentManagement>
</p:properties>
</file>

<file path=customXml/itemProps1.xml><?xml version="1.0" encoding="utf-8"?>
<ds:datastoreItem xmlns:ds="http://schemas.openxmlformats.org/officeDocument/2006/customXml" ds:itemID="{3D575C69-998B-4F0D-9E8A-2741093FA0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83920c9-4567-497a-9337-cd8d3f15eb24"/>
    <ds:schemaRef ds:uri="c45f32f0-7079-42ce-b795-8a247cb6db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D05A9AC-14F2-42E4-904B-43004658B98B}">
  <ds:schemaRefs>
    <ds:schemaRef ds:uri="http://schemas.microsoft.com/sharepoint/v3/contenttype/forms"/>
  </ds:schemaRefs>
</ds:datastoreItem>
</file>

<file path=customXml/itemProps3.xml><?xml version="1.0" encoding="utf-8"?>
<ds:datastoreItem xmlns:ds="http://schemas.openxmlformats.org/officeDocument/2006/customXml" ds:itemID="{02137551-CD8F-4200-B612-C4D85FD83077}">
  <ds:schemaRefs>
    <ds:schemaRef ds:uri="http://purl.org/dc/elements/1.1/"/>
    <ds:schemaRef ds:uri="http://schemas.microsoft.com/office/2006/metadata/properties"/>
    <ds:schemaRef ds:uri="http://schemas.microsoft.com/office/2006/documentManagement/types"/>
    <ds:schemaRef ds:uri="283920c9-4567-497a-9337-cd8d3f15eb24"/>
    <ds:schemaRef ds:uri="http://purl.org/dc/terms/"/>
    <ds:schemaRef ds:uri="c45f32f0-7079-42ce-b795-8a247cb6dbb8"/>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Mesh design</Template>
  <TotalTime>224</TotalTime>
  <Words>363</Words>
  <Application>Microsoft Office PowerPoint</Application>
  <PresentationFormat>Widescreen</PresentationFormat>
  <Paragraphs>85</Paragraphs>
  <Slides>72</Slides>
  <Notes>0</Notes>
  <HiddenSlides>7</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72</vt:i4>
      </vt:variant>
    </vt:vector>
  </HeadingPairs>
  <TitlesOfParts>
    <vt:vector size="76" baseType="lpstr">
      <vt:lpstr>Arial</vt:lpstr>
      <vt:lpstr>Calibri</vt:lpstr>
      <vt:lpstr>Century Gothic</vt:lpstr>
      <vt:lpstr>Mesh</vt:lpstr>
      <vt:lpstr>A Python-based platformer game with underlying story based on stages of grief</vt:lpstr>
      <vt:lpstr>Jump to…</vt:lpstr>
      <vt:lpstr>introduction</vt:lpstr>
      <vt:lpstr>Objectives</vt:lpstr>
      <vt:lpstr>Program demo</vt:lpstr>
      <vt:lpstr>Program demo</vt:lpstr>
      <vt:lpstr>Level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Quotes and story line</vt:lpstr>
      <vt:lpstr>PowerPoint Presentation</vt:lpstr>
      <vt:lpstr>PowerPoint Presentation</vt:lpstr>
      <vt:lpstr>PowerPoint Presentation</vt:lpstr>
      <vt:lpstr>PowerPoint Presentation</vt:lpstr>
      <vt:lpstr>PowerPoint Presentation</vt:lpstr>
      <vt:lpstr>PowerPoint Presentation</vt:lpstr>
      <vt:lpstr>Program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Documentation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Python-based platformer game with underlying story based on stages of grief</dc:title>
  <dc:creator>Brient Neilson P. Rebulanan</dc:creator>
  <cp:lastModifiedBy>Brient Neilson P. Rebulanan</cp:lastModifiedBy>
  <cp:revision>17</cp:revision>
  <dcterms:created xsi:type="dcterms:W3CDTF">2021-02-11T06:44:58Z</dcterms:created>
  <dcterms:modified xsi:type="dcterms:W3CDTF">2021-02-18T05:07:52Z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0x0101004C499F51D2D4C44E9F5FE5FF3E3C0325</vt:lpwstr>
  </property>
</Properties>
</file>